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B29EF-065A-462A-B7D3-440F0192A50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E9C9478-940D-4DFE-AC22-48509642E48F}">
      <dgm:prSet phldrT="[文本]"/>
      <dgm:spPr/>
      <dgm:t>
        <a:bodyPr/>
        <a:lstStyle/>
        <a:p>
          <a:r>
            <a:rPr lang="zh-CN" altLang="en-US" dirty="0" smtClean="0"/>
            <a:t>发生</a:t>
          </a:r>
          <a:endParaRPr lang="zh-CN" altLang="en-US" dirty="0"/>
        </a:p>
      </dgm:t>
    </dgm:pt>
    <dgm:pt modelId="{717A3199-E301-4B61-AA52-F725253C8A3C}" type="parTrans" cxnId="{28D6D623-36E6-4AF2-9F69-7920ED224D45}">
      <dgm:prSet/>
      <dgm:spPr/>
      <dgm:t>
        <a:bodyPr/>
        <a:lstStyle/>
        <a:p>
          <a:endParaRPr lang="zh-CN" altLang="en-US"/>
        </a:p>
      </dgm:t>
    </dgm:pt>
    <dgm:pt modelId="{DC1822B0-4C15-4FF4-8EB7-04A4FAB1CB0A}" type="sibTrans" cxnId="{28D6D623-36E6-4AF2-9F69-7920ED224D45}">
      <dgm:prSet/>
      <dgm:spPr/>
      <dgm:t>
        <a:bodyPr/>
        <a:lstStyle/>
        <a:p>
          <a:endParaRPr lang="zh-CN" altLang="en-US"/>
        </a:p>
      </dgm:t>
    </dgm:pt>
    <dgm:pt modelId="{3B29B2E0-A4B9-4B7F-83BC-3E4335F1740B}">
      <dgm:prSet phldrT="[文本]"/>
      <dgm:spPr/>
      <dgm:t>
        <a:bodyPr/>
        <a:lstStyle/>
        <a:p>
          <a:r>
            <a:rPr lang="zh-CN" altLang="en-US" dirty="0" smtClean="0"/>
            <a:t>下降</a:t>
          </a:r>
          <a:endParaRPr lang="zh-CN" altLang="en-US" dirty="0"/>
        </a:p>
      </dgm:t>
    </dgm:pt>
    <dgm:pt modelId="{13FC4A59-CCB4-45C1-85D9-BAC5645722B8}" type="parTrans" cxnId="{F158DE14-2AF3-4A81-9E6A-82F43D89E8A9}">
      <dgm:prSet/>
      <dgm:spPr/>
      <dgm:t>
        <a:bodyPr/>
        <a:lstStyle/>
        <a:p>
          <a:endParaRPr lang="zh-CN" altLang="en-US"/>
        </a:p>
      </dgm:t>
    </dgm:pt>
    <dgm:pt modelId="{2556E732-8B61-441C-B3FC-B26F37FAA9AC}" type="sibTrans" cxnId="{F158DE14-2AF3-4A81-9E6A-82F43D89E8A9}">
      <dgm:prSet/>
      <dgm:spPr/>
      <dgm:t>
        <a:bodyPr/>
        <a:lstStyle/>
        <a:p>
          <a:endParaRPr lang="zh-CN" altLang="en-US"/>
        </a:p>
      </dgm:t>
    </dgm:pt>
    <dgm:pt modelId="{E50BE2CC-7DE7-4755-B71C-B259B8B4DDFF}">
      <dgm:prSet phldrT="[文本]"/>
      <dgm:spPr/>
      <dgm:t>
        <a:bodyPr/>
        <a:lstStyle/>
        <a:p>
          <a:r>
            <a:rPr lang="zh-CN" altLang="en-US" dirty="0" smtClean="0"/>
            <a:t>结束</a:t>
          </a:r>
          <a:endParaRPr lang="zh-CN" altLang="en-US" dirty="0"/>
        </a:p>
      </dgm:t>
    </dgm:pt>
    <dgm:pt modelId="{1882DACD-D7F6-4D1B-9947-A290D8DB3EA8}" type="parTrans" cxnId="{4903563A-B6BB-40B9-820E-2E825343F3E1}">
      <dgm:prSet/>
      <dgm:spPr/>
      <dgm:t>
        <a:bodyPr/>
        <a:lstStyle/>
        <a:p>
          <a:endParaRPr lang="zh-CN" altLang="en-US"/>
        </a:p>
      </dgm:t>
    </dgm:pt>
    <dgm:pt modelId="{3B24C37D-8A72-48C9-BA4D-E427192FB4B6}" type="sibTrans" cxnId="{4903563A-B6BB-40B9-820E-2E825343F3E1}">
      <dgm:prSet/>
      <dgm:spPr/>
      <dgm:t>
        <a:bodyPr/>
        <a:lstStyle/>
        <a:p>
          <a:endParaRPr lang="zh-CN" altLang="en-US"/>
        </a:p>
      </dgm:t>
    </dgm:pt>
    <dgm:pt modelId="{10AB8790-6573-4238-8EEA-6407791B2450}">
      <dgm:prSet/>
      <dgm:spPr/>
      <dgm:t>
        <a:bodyPr/>
        <a:lstStyle/>
        <a:p>
          <a:r>
            <a:rPr lang="zh-CN" altLang="en-US" dirty="0" smtClean="0"/>
            <a:t>高潮</a:t>
          </a:r>
          <a:endParaRPr lang="zh-CN" altLang="en-US" dirty="0"/>
        </a:p>
      </dgm:t>
    </dgm:pt>
    <dgm:pt modelId="{1BAF2DF1-3AB1-44A8-8D9B-4ABBB0002508}" type="parTrans" cxnId="{237EFB5C-5590-41F6-88F5-1E2A0C7CF9D8}">
      <dgm:prSet/>
      <dgm:spPr/>
      <dgm:t>
        <a:bodyPr/>
        <a:lstStyle/>
        <a:p>
          <a:endParaRPr lang="zh-CN" altLang="en-US"/>
        </a:p>
      </dgm:t>
    </dgm:pt>
    <dgm:pt modelId="{D657E9B6-C153-4803-8293-ED5282A75106}" type="sibTrans" cxnId="{237EFB5C-5590-41F6-88F5-1E2A0C7CF9D8}">
      <dgm:prSet/>
      <dgm:spPr/>
      <dgm:t>
        <a:bodyPr/>
        <a:lstStyle/>
        <a:p>
          <a:endParaRPr lang="zh-CN" altLang="en-US"/>
        </a:p>
      </dgm:t>
    </dgm:pt>
    <dgm:pt modelId="{93F36993-3721-472E-AC4D-C414E5405A14}">
      <dgm:prSet/>
      <dgm:spPr/>
      <dgm:t>
        <a:bodyPr/>
        <a:lstStyle/>
        <a:p>
          <a:r>
            <a:rPr lang="zh-CN" altLang="en-US" dirty="0" smtClean="0"/>
            <a:t>发展</a:t>
          </a:r>
          <a:endParaRPr lang="zh-CN" altLang="en-US" dirty="0"/>
        </a:p>
      </dgm:t>
    </dgm:pt>
    <dgm:pt modelId="{826D4E72-BA98-42A7-86F9-44119C486C8B}" type="parTrans" cxnId="{C5AC3F78-6AEF-4104-AB7A-F87126C40F9E}">
      <dgm:prSet/>
      <dgm:spPr/>
      <dgm:t>
        <a:bodyPr/>
        <a:lstStyle/>
        <a:p>
          <a:endParaRPr lang="zh-CN" altLang="en-US"/>
        </a:p>
      </dgm:t>
    </dgm:pt>
    <dgm:pt modelId="{56E537BA-7327-444E-B217-CACF50B8BFF7}" type="sibTrans" cxnId="{C5AC3F78-6AEF-4104-AB7A-F87126C40F9E}">
      <dgm:prSet/>
      <dgm:spPr/>
      <dgm:t>
        <a:bodyPr/>
        <a:lstStyle/>
        <a:p>
          <a:endParaRPr lang="zh-CN" altLang="en-US"/>
        </a:p>
      </dgm:t>
    </dgm:pt>
    <dgm:pt modelId="{FB1C1D95-907D-4891-B338-6EACEE66F9B3}" type="pres">
      <dgm:prSet presAssocID="{CC6B29EF-065A-462A-B7D3-440F0192A506}" presName="Name0" presStyleCnt="0">
        <dgm:presLayoutVars>
          <dgm:dir/>
          <dgm:resizeHandles val="exact"/>
        </dgm:presLayoutVars>
      </dgm:prSet>
      <dgm:spPr/>
    </dgm:pt>
    <dgm:pt modelId="{B07DBBC9-CFEF-4ADD-BEFF-E42327C61DB3}" type="pres">
      <dgm:prSet presAssocID="{7E9C9478-940D-4DFE-AC22-48509642E48F}" presName="parTxOnly" presStyleLbl="node1" presStyleIdx="0" presStyleCnt="5">
        <dgm:presLayoutVars>
          <dgm:bulletEnabled val="1"/>
        </dgm:presLayoutVars>
      </dgm:prSet>
      <dgm:spPr/>
    </dgm:pt>
    <dgm:pt modelId="{6365CCE2-06CA-4435-BD0C-EE8AC1F6C142}" type="pres">
      <dgm:prSet presAssocID="{DC1822B0-4C15-4FF4-8EB7-04A4FAB1CB0A}" presName="parSpace" presStyleCnt="0"/>
      <dgm:spPr/>
    </dgm:pt>
    <dgm:pt modelId="{BB534165-C342-4DA5-BABE-8C6A2D4EB5B7}" type="pres">
      <dgm:prSet presAssocID="{93F36993-3721-472E-AC4D-C414E5405A14}" presName="parTxOnly" presStyleLbl="node1" presStyleIdx="1" presStyleCnt="5">
        <dgm:presLayoutVars>
          <dgm:bulletEnabled val="1"/>
        </dgm:presLayoutVars>
      </dgm:prSet>
      <dgm:spPr/>
    </dgm:pt>
    <dgm:pt modelId="{C27537AC-DFD5-4FC3-88CD-C81F5B639EDF}" type="pres">
      <dgm:prSet presAssocID="{56E537BA-7327-444E-B217-CACF50B8BFF7}" presName="parSpace" presStyleCnt="0"/>
      <dgm:spPr/>
    </dgm:pt>
    <dgm:pt modelId="{8297EDA2-E583-4E79-BC4C-89EC1D9D280F}" type="pres">
      <dgm:prSet presAssocID="{10AB8790-6573-4238-8EEA-6407791B2450}" presName="parTxOnly" presStyleLbl="node1" presStyleIdx="2" presStyleCnt="5">
        <dgm:presLayoutVars>
          <dgm:bulletEnabled val="1"/>
        </dgm:presLayoutVars>
      </dgm:prSet>
      <dgm:spPr/>
    </dgm:pt>
    <dgm:pt modelId="{909E2954-4F52-480F-9964-9040CDB939B9}" type="pres">
      <dgm:prSet presAssocID="{D657E9B6-C153-4803-8293-ED5282A75106}" presName="parSpace" presStyleCnt="0"/>
      <dgm:spPr/>
    </dgm:pt>
    <dgm:pt modelId="{AAF9C074-FD4C-4E0C-8194-118F22F22D5A}" type="pres">
      <dgm:prSet presAssocID="{3B29B2E0-A4B9-4B7F-83BC-3E4335F1740B}" presName="parTxOnly" presStyleLbl="node1" presStyleIdx="3" presStyleCnt="5">
        <dgm:presLayoutVars>
          <dgm:bulletEnabled val="1"/>
        </dgm:presLayoutVars>
      </dgm:prSet>
      <dgm:spPr/>
    </dgm:pt>
    <dgm:pt modelId="{E8D4CF0D-EADD-4F71-8089-22863B168A9D}" type="pres">
      <dgm:prSet presAssocID="{2556E732-8B61-441C-B3FC-B26F37FAA9AC}" presName="parSpace" presStyleCnt="0"/>
      <dgm:spPr/>
    </dgm:pt>
    <dgm:pt modelId="{CB88E982-BF1F-4749-A702-0C78DCD74D91}" type="pres">
      <dgm:prSet presAssocID="{E50BE2CC-7DE7-4755-B71C-B259B8B4DDFF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C5AC3F78-6AEF-4104-AB7A-F87126C40F9E}" srcId="{CC6B29EF-065A-462A-B7D3-440F0192A506}" destId="{93F36993-3721-472E-AC4D-C414E5405A14}" srcOrd="1" destOrd="0" parTransId="{826D4E72-BA98-42A7-86F9-44119C486C8B}" sibTransId="{56E537BA-7327-444E-B217-CACF50B8BFF7}"/>
    <dgm:cxn modelId="{2F5DEDAE-7B28-4FE3-8080-28A6A4767968}" type="presOf" srcId="{CC6B29EF-065A-462A-B7D3-440F0192A506}" destId="{FB1C1D95-907D-4891-B338-6EACEE66F9B3}" srcOrd="0" destOrd="0" presId="urn:microsoft.com/office/officeart/2005/8/layout/hChevron3"/>
    <dgm:cxn modelId="{28D6D623-36E6-4AF2-9F69-7920ED224D45}" srcId="{CC6B29EF-065A-462A-B7D3-440F0192A506}" destId="{7E9C9478-940D-4DFE-AC22-48509642E48F}" srcOrd="0" destOrd="0" parTransId="{717A3199-E301-4B61-AA52-F725253C8A3C}" sibTransId="{DC1822B0-4C15-4FF4-8EB7-04A4FAB1CB0A}"/>
    <dgm:cxn modelId="{237EFB5C-5590-41F6-88F5-1E2A0C7CF9D8}" srcId="{CC6B29EF-065A-462A-B7D3-440F0192A506}" destId="{10AB8790-6573-4238-8EEA-6407791B2450}" srcOrd="2" destOrd="0" parTransId="{1BAF2DF1-3AB1-44A8-8D9B-4ABBB0002508}" sibTransId="{D657E9B6-C153-4803-8293-ED5282A75106}"/>
    <dgm:cxn modelId="{F158DE14-2AF3-4A81-9E6A-82F43D89E8A9}" srcId="{CC6B29EF-065A-462A-B7D3-440F0192A506}" destId="{3B29B2E0-A4B9-4B7F-83BC-3E4335F1740B}" srcOrd="3" destOrd="0" parTransId="{13FC4A59-CCB4-45C1-85D9-BAC5645722B8}" sibTransId="{2556E732-8B61-441C-B3FC-B26F37FAA9AC}"/>
    <dgm:cxn modelId="{8AF2BE02-2E7C-4059-B661-2AFC961D103D}" type="presOf" srcId="{3B29B2E0-A4B9-4B7F-83BC-3E4335F1740B}" destId="{AAF9C074-FD4C-4E0C-8194-118F22F22D5A}" srcOrd="0" destOrd="0" presId="urn:microsoft.com/office/officeart/2005/8/layout/hChevron3"/>
    <dgm:cxn modelId="{4903563A-B6BB-40B9-820E-2E825343F3E1}" srcId="{CC6B29EF-065A-462A-B7D3-440F0192A506}" destId="{E50BE2CC-7DE7-4755-B71C-B259B8B4DDFF}" srcOrd="4" destOrd="0" parTransId="{1882DACD-D7F6-4D1B-9947-A290D8DB3EA8}" sibTransId="{3B24C37D-8A72-48C9-BA4D-E427192FB4B6}"/>
    <dgm:cxn modelId="{74633362-1A24-4228-9350-22349FBAF206}" type="presOf" srcId="{E50BE2CC-7DE7-4755-B71C-B259B8B4DDFF}" destId="{CB88E982-BF1F-4749-A702-0C78DCD74D91}" srcOrd="0" destOrd="0" presId="urn:microsoft.com/office/officeart/2005/8/layout/hChevron3"/>
    <dgm:cxn modelId="{03EF604C-21E7-4B81-AED0-F2B9D2CA5B74}" type="presOf" srcId="{10AB8790-6573-4238-8EEA-6407791B2450}" destId="{8297EDA2-E583-4E79-BC4C-89EC1D9D280F}" srcOrd="0" destOrd="0" presId="urn:microsoft.com/office/officeart/2005/8/layout/hChevron3"/>
    <dgm:cxn modelId="{2A4C7C28-8F8C-4FE8-A4B0-2675D25A82D4}" type="presOf" srcId="{7E9C9478-940D-4DFE-AC22-48509642E48F}" destId="{B07DBBC9-CFEF-4ADD-BEFF-E42327C61DB3}" srcOrd="0" destOrd="0" presId="urn:microsoft.com/office/officeart/2005/8/layout/hChevron3"/>
    <dgm:cxn modelId="{1D019F85-68ED-4C68-AA5F-B70836BFA9B0}" type="presOf" srcId="{93F36993-3721-472E-AC4D-C414E5405A14}" destId="{BB534165-C342-4DA5-BABE-8C6A2D4EB5B7}" srcOrd="0" destOrd="0" presId="urn:microsoft.com/office/officeart/2005/8/layout/hChevron3"/>
    <dgm:cxn modelId="{FDE401F4-B2E9-4E12-B4C0-364E21EC637B}" type="presParOf" srcId="{FB1C1D95-907D-4891-B338-6EACEE66F9B3}" destId="{B07DBBC9-CFEF-4ADD-BEFF-E42327C61DB3}" srcOrd="0" destOrd="0" presId="urn:microsoft.com/office/officeart/2005/8/layout/hChevron3"/>
    <dgm:cxn modelId="{F7FD367E-0EE1-4881-8C06-608C25A07406}" type="presParOf" srcId="{FB1C1D95-907D-4891-B338-6EACEE66F9B3}" destId="{6365CCE2-06CA-4435-BD0C-EE8AC1F6C142}" srcOrd="1" destOrd="0" presId="urn:microsoft.com/office/officeart/2005/8/layout/hChevron3"/>
    <dgm:cxn modelId="{D02C3911-91EE-4A5A-8AAD-58579D6E95E8}" type="presParOf" srcId="{FB1C1D95-907D-4891-B338-6EACEE66F9B3}" destId="{BB534165-C342-4DA5-BABE-8C6A2D4EB5B7}" srcOrd="2" destOrd="0" presId="urn:microsoft.com/office/officeart/2005/8/layout/hChevron3"/>
    <dgm:cxn modelId="{43D873F2-B367-4F1A-A08B-C4D34094D649}" type="presParOf" srcId="{FB1C1D95-907D-4891-B338-6EACEE66F9B3}" destId="{C27537AC-DFD5-4FC3-88CD-C81F5B639EDF}" srcOrd="3" destOrd="0" presId="urn:microsoft.com/office/officeart/2005/8/layout/hChevron3"/>
    <dgm:cxn modelId="{2EE50AF6-0A37-4146-9163-D69AB7676A58}" type="presParOf" srcId="{FB1C1D95-907D-4891-B338-6EACEE66F9B3}" destId="{8297EDA2-E583-4E79-BC4C-89EC1D9D280F}" srcOrd="4" destOrd="0" presId="urn:microsoft.com/office/officeart/2005/8/layout/hChevron3"/>
    <dgm:cxn modelId="{73D07134-C9D3-49A9-9488-7AD24821AC1E}" type="presParOf" srcId="{FB1C1D95-907D-4891-B338-6EACEE66F9B3}" destId="{909E2954-4F52-480F-9964-9040CDB939B9}" srcOrd="5" destOrd="0" presId="urn:microsoft.com/office/officeart/2005/8/layout/hChevron3"/>
    <dgm:cxn modelId="{451C6FD2-CCD3-4EA7-9009-E2CA9C735411}" type="presParOf" srcId="{FB1C1D95-907D-4891-B338-6EACEE66F9B3}" destId="{AAF9C074-FD4C-4E0C-8194-118F22F22D5A}" srcOrd="6" destOrd="0" presId="urn:microsoft.com/office/officeart/2005/8/layout/hChevron3"/>
    <dgm:cxn modelId="{D3A9ECDD-44C6-4FB7-8B8C-66603963F3FF}" type="presParOf" srcId="{FB1C1D95-907D-4891-B338-6EACEE66F9B3}" destId="{E8D4CF0D-EADD-4F71-8089-22863B168A9D}" srcOrd="7" destOrd="0" presId="urn:microsoft.com/office/officeart/2005/8/layout/hChevron3"/>
    <dgm:cxn modelId="{F0494FCD-4B09-4C86-8DD9-5FFD28B7E6BD}" type="presParOf" srcId="{FB1C1D95-907D-4891-B338-6EACEE66F9B3}" destId="{CB88E982-BF1F-4749-A702-0C78DCD74D91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DBBC9-CFEF-4ADD-BEFF-E42327C61DB3}">
      <dsp:nvSpPr>
        <dsp:cNvPr id="0" name=""/>
        <dsp:cNvSpPr/>
      </dsp:nvSpPr>
      <dsp:spPr>
        <a:xfrm>
          <a:off x="808" y="476701"/>
          <a:ext cx="1576933" cy="6307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发生</a:t>
          </a:r>
          <a:endParaRPr lang="zh-CN" altLang="en-US" sz="2800" kern="1200" dirty="0"/>
        </a:p>
      </dsp:txBody>
      <dsp:txXfrm>
        <a:off x="808" y="476701"/>
        <a:ext cx="1419240" cy="630773"/>
      </dsp:txXfrm>
    </dsp:sp>
    <dsp:sp modelId="{BB534165-C342-4DA5-BABE-8C6A2D4EB5B7}">
      <dsp:nvSpPr>
        <dsp:cNvPr id="0" name=""/>
        <dsp:cNvSpPr/>
      </dsp:nvSpPr>
      <dsp:spPr>
        <a:xfrm>
          <a:off x="1262355" y="476701"/>
          <a:ext cx="1576933" cy="6307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发展</a:t>
          </a:r>
          <a:endParaRPr lang="zh-CN" altLang="en-US" sz="2800" kern="1200" dirty="0"/>
        </a:p>
      </dsp:txBody>
      <dsp:txXfrm>
        <a:off x="1577742" y="476701"/>
        <a:ext cx="946160" cy="630773"/>
      </dsp:txXfrm>
    </dsp:sp>
    <dsp:sp modelId="{8297EDA2-E583-4E79-BC4C-89EC1D9D280F}">
      <dsp:nvSpPr>
        <dsp:cNvPr id="0" name=""/>
        <dsp:cNvSpPr/>
      </dsp:nvSpPr>
      <dsp:spPr>
        <a:xfrm>
          <a:off x="2523901" y="476701"/>
          <a:ext cx="1576933" cy="6307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高潮</a:t>
          </a:r>
          <a:endParaRPr lang="zh-CN" altLang="en-US" sz="2800" kern="1200" dirty="0"/>
        </a:p>
      </dsp:txBody>
      <dsp:txXfrm>
        <a:off x="2839288" y="476701"/>
        <a:ext cx="946160" cy="630773"/>
      </dsp:txXfrm>
    </dsp:sp>
    <dsp:sp modelId="{AAF9C074-FD4C-4E0C-8194-118F22F22D5A}">
      <dsp:nvSpPr>
        <dsp:cNvPr id="0" name=""/>
        <dsp:cNvSpPr/>
      </dsp:nvSpPr>
      <dsp:spPr>
        <a:xfrm>
          <a:off x="3785447" y="476701"/>
          <a:ext cx="1576933" cy="6307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下降</a:t>
          </a:r>
          <a:endParaRPr lang="zh-CN" altLang="en-US" sz="2800" kern="1200" dirty="0"/>
        </a:p>
      </dsp:txBody>
      <dsp:txXfrm>
        <a:off x="4100834" y="476701"/>
        <a:ext cx="946160" cy="630773"/>
      </dsp:txXfrm>
    </dsp:sp>
    <dsp:sp modelId="{CB88E982-BF1F-4749-A702-0C78DCD74D91}">
      <dsp:nvSpPr>
        <dsp:cNvPr id="0" name=""/>
        <dsp:cNvSpPr/>
      </dsp:nvSpPr>
      <dsp:spPr>
        <a:xfrm>
          <a:off x="5046994" y="476701"/>
          <a:ext cx="1576933" cy="6307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结束</a:t>
          </a:r>
          <a:endParaRPr lang="zh-CN" altLang="en-US" sz="2800" kern="1200" dirty="0"/>
        </a:p>
      </dsp:txBody>
      <dsp:txXfrm>
        <a:off x="5362381" y="476701"/>
        <a:ext cx="946160" cy="630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7951-B2A8-42F5-B1F2-ED629C0815CF}" type="datetimeFigureOut">
              <a:rPr lang="zh-CN" altLang="en-US" smtClean="0"/>
              <a:t>2022/5/17 Tuesday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B1B6B2-235C-4689-977C-338590466B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7951-B2A8-42F5-B1F2-ED629C0815CF}" type="datetimeFigureOut">
              <a:rPr lang="zh-CN" altLang="en-US" smtClean="0"/>
              <a:t>2022/5/17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B6B2-235C-4689-977C-338590466B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7951-B2A8-42F5-B1F2-ED629C0815CF}" type="datetimeFigureOut">
              <a:rPr lang="zh-CN" altLang="en-US" smtClean="0"/>
              <a:t>2022/5/17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B6B2-235C-4689-977C-338590466B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7951-B2A8-42F5-B1F2-ED629C0815CF}" type="datetimeFigureOut">
              <a:rPr lang="zh-CN" altLang="en-US" smtClean="0"/>
              <a:t>2022/5/17 Tuesday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B1B6B2-235C-4689-977C-338590466B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7951-B2A8-42F5-B1F2-ED629C0815CF}" type="datetimeFigureOut">
              <a:rPr lang="zh-CN" altLang="en-US" smtClean="0"/>
              <a:t>2022/5/17 Tuesday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B6B2-235C-4689-977C-338590466B1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7951-B2A8-42F5-B1F2-ED629C0815CF}" type="datetimeFigureOut">
              <a:rPr lang="zh-CN" altLang="en-US" smtClean="0"/>
              <a:t>2022/5/17 Tuesday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B6B2-235C-4689-977C-338590466B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7951-B2A8-42F5-B1F2-ED629C0815CF}" type="datetimeFigureOut">
              <a:rPr lang="zh-CN" altLang="en-US" smtClean="0"/>
              <a:t>2022/5/17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B1B6B2-235C-4689-977C-338590466B1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7951-B2A8-42F5-B1F2-ED629C0815CF}" type="datetimeFigureOut">
              <a:rPr lang="zh-CN" altLang="en-US" smtClean="0"/>
              <a:t>2022/5/17 Tuesday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B6B2-235C-4689-977C-338590466B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7951-B2A8-42F5-B1F2-ED629C0815CF}" type="datetimeFigureOut">
              <a:rPr lang="zh-CN" altLang="en-US" smtClean="0"/>
              <a:t>2022/5/17 Tuesday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B6B2-235C-4689-977C-338590466B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7951-B2A8-42F5-B1F2-ED629C0815CF}" type="datetimeFigureOut">
              <a:rPr lang="zh-CN" altLang="en-US" smtClean="0"/>
              <a:t>2022/5/17 Tuesday</a:t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B6B2-235C-4689-977C-338590466B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7951-B2A8-42F5-B1F2-ED629C0815CF}" type="datetimeFigureOut">
              <a:rPr lang="zh-CN" altLang="en-US" smtClean="0"/>
              <a:t>2022/5/17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B6B2-235C-4689-977C-338590466B1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847951-B2A8-42F5-B1F2-ED629C0815CF}" type="datetimeFigureOut">
              <a:rPr lang="zh-CN" altLang="en-US" smtClean="0"/>
              <a:t>2022/5/17 Tuesday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B1B6B2-235C-4689-977C-338590466B1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932430" y="4119463"/>
            <a:ext cx="23839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主讲人：钟建有</a:t>
            </a:r>
            <a:endParaRPr lang="zh-CN" alt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52106" y="1772816"/>
            <a:ext cx="48397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做</a:t>
            </a:r>
            <a:r>
              <a:rPr lang="zh-CN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情绪的主人</a:t>
            </a:r>
            <a:endParaRPr lang="zh-CN" alt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1397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调节情绪的方法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4182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主动控制情绪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07" y="2972916"/>
            <a:ext cx="45815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11369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自我暗示：控制不良情绪的产生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983475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调节情绪的方法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4182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主动控制情绪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99111"/>
            <a:ext cx="5101356" cy="336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16216" y="2113692"/>
            <a:ext cx="2232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自我激励：是一种精神动力，在遇到困难和逆境面前要自我激励，从不良的情绪中振作起来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983475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调节情绪的方法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4182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合理发泄情绪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2099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29" y="2060848"/>
            <a:ext cx="27908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8390" y="469766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换个角度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204919" y="2276872"/>
            <a:ext cx="615553" cy="2114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/>
              <a:t>学会升华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983475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87169" y="2967335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谢谢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83475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情绪的概念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        情绪是人对客观事物是否符合自己的需要而产生的一种体验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72452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4428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四大情绪</a:t>
            </a:r>
            <a:endParaRPr lang="zh-CN" altLang="en-US" dirty="0"/>
          </a:p>
        </p:txBody>
      </p:sp>
      <p:pic>
        <p:nvPicPr>
          <p:cNvPr id="2050" name="Picture 2" descr="C:\Users\Administrator\Desktop\1652834362(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95" y="1797562"/>
            <a:ext cx="6697010" cy="40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02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情绪健康的标志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554162"/>
            <a:ext cx="7632848" cy="4525963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愉快情绪多于不愉快情绪</a:t>
            </a:r>
            <a:endParaRPr lang="en-US" altLang="zh-CN" dirty="0" smtClean="0"/>
          </a:p>
          <a:p>
            <a:pPr>
              <a:buFont typeface="Wingdings" pitchFamily="2" charset="2"/>
              <a:buChar char="u"/>
            </a:pPr>
            <a:endParaRPr lang="en-US" altLang="zh-CN" dirty="0"/>
          </a:p>
          <a:p>
            <a:pPr>
              <a:buFont typeface="Wingdings" pitchFamily="2" charset="2"/>
              <a:buChar char="u"/>
            </a:pPr>
            <a:endParaRPr lang="en-US" altLang="zh-CN" dirty="0" smtClean="0"/>
          </a:p>
          <a:p>
            <a:pPr>
              <a:buFont typeface="Wingdings" pitchFamily="2" charset="2"/>
              <a:buChar char="u"/>
            </a:pPr>
            <a:endParaRPr lang="en-US" altLang="zh-CN" dirty="0"/>
          </a:p>
          <a:p>
            <a:pPr>
              <a:buFont typeface="Wingdings" pitchFamily="2" charset="2"/>
              <a:buChar char="u"/>
            </a:pPr>
            <a:endParaRPr lang="en-US" altLang="zh-CN" dirty="0" smtClean="0"/>
          </a:p>
          <a:p>
            <a:pPr>
              <a:buFont typeface="Wingdings" pitchFamily="2" charset="2"/>
              <a:buChar char="u"/>
            </a:pPr>
            <a:endParaRPr lang="en-US" altLang="zh-CN" dirty="0" smtClean="0"/>
          </a:p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情绪稳定性好，善于控制和调节情绪。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3075" name="Picture 3" descr="C:\Users\Administrator\Desktop\1652837679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4625132" cy="291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637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情绪的特点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情绪的两极性：正性情绪和负性情绪</a:t>
            </a:r>
            <a:endParaRPr lang="en-US" altLang="zh-CN" dirty="0" smtClean="0"/>
          </a:p>
          <a:p>
            <a:pPr>
              <a:buFont typeface="Wingdings" pitchFamily="2" charset="2"/>
              <a:buChar char="u"/>
            </a:pPr>
            <a:endParaRPr lang="en-US" altLang="zh-CN" dirty="0" smtClean="0"/>
          </a:p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情绪的过程性：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情绪的非理性：情绪不能完全受理智控制。</a:t>
            </a:r>
            <a:endParaRPr lang="en-US" altLang="zh-CN" dirty="0" smtClean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242360201"/>
              </p:ext>
            </p:extLst>
          </p:nvPr>
        </p:nvGraphicFramePr>
        <p:xfrm>
          <a:off x="1259632" y="3068960"/>
          <a:ext cx="662473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32659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调节情绪的方法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注意转移法：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在处于情绪困境时，暂时将问题放下，从事所喜爱的活动以转变情绪体验，达到调控情绪的目的。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2483614" cy="17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93545"/>
            <a:ext cx="2567156" cy="17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642106" cy="17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959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调节情绪的方法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合理发泄情绪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643486" cy="259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378" y="2440097"/>
            <a:ext cx="4118878" cy="257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8822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调节情绪的方法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4182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合理发泄情绪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0449"/>
            <a:ext cx="3866372" cy="272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15238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2">
                    <a:lumMod val="50000"/>
                  </a:schemeClr>
                </a:solidFill>
              </a:rPr>
              <a:t>身体活动可以改变情绪状态，剧烈的运动可以把体内积聚的负面能量释放出来，使郁积的愤怒、悲伤等负面情绪得到发泄，从而改变消极情绪状态。</a:t>
            </a:r>
            <a:endParaRPr lang="zh-CN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24720"/>
            <a:ext cx="3877444" cy="280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3652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调节情绪的方法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4182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合理发泄情绪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9" y="2071688"/>
            <a:ext cx="42957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36" y="2071688"/>
            <a:ext cx="3866728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1551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1833</TotalTime>
  <Words>243</Words>
  <Application>Microsoft Office PowerPoint</Application>
  <PresentationFormat>全屏显示(4:3)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跋涉</vt:lpstr>
      <vt:lpstr>PowerPoint 演示文稿</vt:lpstr>
      <vt:lpstr>情绪的概念</vt:lpstr>
      <vt:lpstr>四大情绪</vt:lpstr>
      <vt:lpstr>情绪健康的标志</vt:lpstr>
      <vt:lpstr>情绪的特点</vt:lpstr>
      <vt:lpstr>调节情绪的方法</vt:lpstr>
      <vt:lpstr>调节情绪的方法</vt:lpstr>
      <vt:lpstr>调节情绪的方法</vt:lpstr>
      <vt:lpstr>调节情绪的方法</vt:lpstr>
      <vt:lpstr>调节情绪的方法</vt:lpstr>
      <vt:lpstr>调节情绪的方法</vt:lpstr>
      <vt:lpstr>调节情绪的方法</vt:lpstr>
      <vt:lpstr>PowerPoint 演示文稿</vt:lpstr>
    </vt:vector>
  </TitlesOfParts>
  <Company>XTC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XTC</dc:creator>
  <cp:lastModifiedBy>XTC</cp:lastModifiedBy>
  <cp:revision>19</cp:revision>
  <dcterms:created xsi:type="dcterms:W3CDTF">2022-05-17T01:07:04Z</dcterms:created>
  <dcterms:modified xsi:type="dcterms:W3CDTF">2022-05-18T07:40:14Z</dcterms:modified>
</cp:coreProperties>
</file>