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72" r:id="rId4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84" r:id="rId18"/>
    <p:sldId id="288" r:id="rId19"/>
    <p:sldId id="289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309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8" Type="http://schemas.openxmlformats.org/officeDocument/2006/relationships/tags" Target="../tags/tag79.xml"/><Relationship Id="rId17" Type="http://schemas.openxmlformats.org/officeDocument/2006/relationships/tags" Target="../tags/tag78.xml"/><Relationship Id="rId16" Type="http://schemas.openxmlformats.org/officeDocument/2006/relationships/tags" Target="../tags/tag77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1" Type="http://schemas.openxmlformats.org/officeDocument/2006/relationships/tags" Target="../tags/tag173.xml"/><Relationship Id="rId10" Type="http://schemas.openxmlformats.org/officeDocument/2006/relationships/tags" Target="../tags/tag172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2" Type="http://schemas.openxmlformats.org/officeDocument/2006/relationships/tags" Target="../tags/tag184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1" Type="http://schemas.openxmlformats.org/officeDocument/2006/relationships/tags" Target="../tags/tag194.xml"/><Relationship Id="rId10" Type="http://schemas.openxmlformats.org/officeDocument/2006/relationships/tags" Target="../tags/tag193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1" Type="http://schemas.openxmlformats.org/officeDocument/2006/relationships/tags" Target="../tags/tag204.xml"/><Relationship Id="rId10" Type="http://schemas.openxmlformats.org/officeDocument/2006/relationships/tags" Target="../tags/tag203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12.xml"/><Relationship Id="rId8" Type="http://schemas.openxmlformats.org/officeDocument/2006/relationships/tags" Target="../tags/tag211.xml"/><Relationship Id="rId7" Type="http://schemas.openxmlformats.org/officeDocument/2006/relationships/tags" Target="../tags/tag210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3" Type="http://schemas.openxmlformats.org/officeDocument/2006/relationships/tags" Target="../tags/tag216.xml"/><Relationship Id="rId12" Type="http://schemas.openxmlformats.org/officeDocument/2006/relationships/tags" Target="../tags/tag215.xml"/><Relationship Id="rId11" Type="http://schemas.openxmlformats.org/officeDocument/2006/relationships/tags" Target="../tags/tag214.xml"/><Relationship Id="rId10" Type="http://schemas.openxmlformats.org/officeDocument/2006/relationships/tags" Target="../tags/tag213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24.xml"/><Relationship Id="rId8" Type="http://schemas.openxmlformats.org/officeDocument/2006/relationships/tags" Target="../tags/tag223.xml"/><Relationship Id="rId7" Type="http://schemas.openxmlformats.org/officeDocument/2006/relationships/tags" Target="../tags/tag222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1" Type="http://schemas.openxmlformats.org/officeDocument/2006/relationships/tags" Target="../tags/tag226.xml"/><Relationship Id="rId10" Type="http://schemas.openxmlformats.org/officeDocument/2006/relationships/tags" Target="../tags/tag22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: 形状 24"/>
          <p:cNvSpPr/>
          <p:nvPr userDrawn="1">
            <p:custDataLst>
              <p:tags r:id="rId2"/>
            </p:custDataLst>
          </p:nvPr>
        </p:nvSpPr>
        <p:spPr>
          <a:xfrm rot="3070109">
            <a:off x="-1173550" y="1095883"/>
            <a:ext cx="4042775" cy="1618860"/>
          </a:xfrm>
          <a:custGeom>
            <a:avLst/>
            <a:gdLst>
              <a:gd name="connsiteX0" fmla="*/ 217923 w 4042775"/>
              <a:gd name="connsiteY0" fmla="*/ 0 h 1618860"/>
              <a:gd name="connsiteX1" fmla="*/ 3233345 w 4042775"/>
              <a:gd name="connsiteY1" fmla="*/ 0 h 1618860"/>
              <a:gd name="connsiteX2" fmla="*/ 4042775 w 4042775"/>
              <a:gd name="connsiteY2" fmla="*/ 809430 h 1618860"/>
              <a:gd name="connsiteX3" fmla="*/ 3233345 w 4042775"/>
              <a:gd name="connsiteY3" fmla="*/ 1618860 h 1618860"/>
              <a:gd name="connsiteX4" fmla="*/ 1674839 w 4042775"/>
              <a:gd name="connsiteY4" fmla="*/ 1618860 h 1618860"/>
              <a:gd name="connsiteX5" fmla="*/ 0 w 4042775"/>
              <a:gd name="connsiteY5" fmla="*/ 270737 h 161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2775" h="1618860">
                <a:moveTo>
                  <a:pt x="217923" y="0"/>
                </a:moveTo>
                <a:lnTo>
                  <a:pt x="3233345" y="0"/>
                </a:lnTo>
                <a:cubicBezTo>
                  <a:pt x="3680381" y="0"/>
                  <a:pt x="4042775" y="362394"/>
                  <a:pt x="4042775" y="809430"/>
                </a:cubicBezTo>
                <a:cubicBezTo>
                  <a:pt x="4042775" y="1256466"/>
                  <a:pt x="3680381" y="1618860"/>
                  <a:pt x="3233345" y="1618860"/>
                </a:cubicBezTo>
                <a:lnTo>
                  <a:pt x="1674839" y="1618860"/>
                </a:lnTo>
                <a:lnTo>
                  <a:pt x="0" y="270737"/>
                </a:lnTo>
                <a:close/>
              </a:path>
            </a:pathLst>
          </a:custGeom>
          <a:solidFill>
            <a:schemeClr val="accent1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任意多边形: 形状 6"/>
          <p:cNvSpPr/>
          <p:nvPr userDrawn="1">
            <p:custDataLst>
              <p:tags r:id="rId3"/>
            </p:custDataLst>
          </p:nvPr>
        </p:nvSpPr>
        <p:spPr>
          <a:xfrm rot="3070109">
            <a:off x="9253576" y="4078185"/>
            <a:ext cx="4151613" cy="1618860"/>
          </a:xfrm>
          <a:custGeom>
            <a:avLst/>
            <a:gdLst>
              <a:gd name="connsiteX0" fmla="*/ 197382 w 4151613"/>
              <a:gd name="connsiteY0" fmla="*/ 279718 h 1618860"/>
              <a:gd name="connsiteX1" fmla="*/ 809430 w 4151613"/>
              <a:gd name="connsiteY1" fmla="*/ 0 h 1618860"/>
              <a:gd name="connsiteX2" fmla="*/ 2445928 w 4151613"/>
              <a:gd name="connsiteY2" fmla="*/ 0 h 1618860"/>
              <a:gd name="connsiteX3" fmla="*/ 4151613 w 4151613"/>
              <a:gd name="connsiteY3" fmla="*/ 1372951 h 1618860"/>
              <a:gd name="connsiteX4" fmla="*/ 3953674 w 4151613"/>
              <a:gd name="connsiteY4" fmla="*/ 1618860 h 1618860"/>
              <a:gd name="connsiteX5" fmla="*/ 809430 w 4151613"/>
              <a:gd name="connsiteY5" fmla="*/ 1618860 h 1618860"/>
              <a:gd name="connsiteX6" fmla="*/ 0 w 4151613"/>
              <a:gd name="connsiteY6" fmla="*/ 809431 h 1618860"/>
              <a:gd name="connsiteX7" fmla="*/ 138238 w 4151613"/>
              <a:gd name="connsiteY7" fmla="*/ 356870 h 1618860"/>
              <a:gd name="connsiteX8" fmla="*/ 197382 w 4151613"/>
              <a:gd name="connsiteY8" fmla="*/ 279718 h 161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1613" h="1618860">
                <a:moveTo>
                  <a:pt x="197382" y="279718"/>
                </a:moveTo>
                <a:cubicBezTo>
                  <a:pt x="345798" y="108383"/>
                  <a:pt x="564957" y="0"/>
                  <a:pt x="809430" y="0"/>
                </a:cubicBezTo>
                <a:lnTo>
                  <a:pt x="2445928" y="0"/>
                </a:lnTo>
                <a:lnTo>
                  <a:pt x="4151613" y="1372951"/>
                </a:lnTo>
                <a:lnTo>
                  <a:pt x="3953674" y="1618860"/>
                </a:lnTo>
                <a:lnTo>
                  <a:pt x="809430" y="1618860"/>
                </a:lnTo>
                <a:cubicBezTo>
                  <a:pt x="362394" y="1618860"/>
                  <a:pt x="0" y="1256466"/>
                  <a:pt x="0" y="809431"/>
                </a:cubicBezTo>
                <a:cubicBezTo>
                  <a:pt x="0" y="641792"/>
                  <a:pt x="50962" y="486056"/>
                  <a:pt x="138238" y="356870"/>
                </a:cubicBezTo>
                <a:cubicBezTo>
                  <a:pt x="156421" y="329956"/>
                  <a:pt x="176179" y="304195"/>
                  <a:pt x="197382" y="279718"/>
                </a:cubicBezTo>
                <a:close/>
              </a:path>
            </a:pathLst>
          </a:custGeom>
          <a:solidFill>
            <a:schemeClr val="accent1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4"/>
            </p:custDataLst>
          </p:nvPr>
        </p:nvSpPr>
        <p:spPr>
          <a:xfrm rot="3070109">
            <a:off x="9314616" y="5781724"/>
            <a:ext cx="2330574" cy="903694"/>
          </a:xfrm>
          <a:custGeom>
            <a:avLst/>
            <a:gdLst>
              <a:gd name="connsiteX0" fmla="*/ 77169 w 2330574"/>
              <a:gd name="connsiteY0" fmla="*/ 199214 h 903694"/>
              <a:gd name="connsiteX1" fmla="*/ 451847 w 2330574"/>
              <a:gd name="connsiteY1" fmla="*/ 0 h 903694"/>
              <a:gd name="connsiteX2" fmla="*/ 2330574 w 2330574"/>
              <a:gd name="connsiteY2" fmla="*/ 0 h 903694"/>
              <a:gd name="connsiteX3" fmla="*/ 1603167 w 2330574"/>
              <a:gd name="connsiteY3" fmla="*/ 903694 h 903694"/>
              <a:gd name="connsiteX4" fmla="*/ 451847 w 2330574"/>
              <a:gd name="connsiteY4" fmla="*/ 903693 h 903694"/>
              <a:gd name="connsiteX5" fmla="*/ 0 w 2330574"/>
              <a:gd name="connsiteY5" fmla="*/ 451846 h 903694"/>
              <a:gd name="connsiteX6" fmla="*/ 0 w 2330574"/>
              <a:gd name="connsiteY6" fmla="*/ 451847 h 903694"/>
              <a:gd name="connsiteX7" fmla="*/ 77169 w 2330574"/>
              <a:gd name="connsiteY7" fmla="*/ 199214 h 90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0574" h="903694">
                <a:moveTo>
                  <a:pt x="77169" y="199214"/>
                </a:moveTo>
                <a:cubicBezTo>
                  <a:pt x="158368" y="79023"/>
                  <a:pt x="295880" y="0"/>
                  <a:pt x="451847" y="0"/>
                </a:cubicBezTo>
                <a:lnTo>
                  <a:pt x="2330574" y="0"/>
                </a:lnTo>
                <a:lnTo>
                  <a:pt x="1603167" y="903694"/>
                </a:lnTo>
                <a:lnTo>
                  <a:pt x="451847" y="903693"/>
                </a:lnTo>
                <a:cubicBezTo>
                  <a:pt x="202299" y="903693"/>
                  <a:pt x="0" y="701394"/>
                  <a:pt x="0" y="451846"/>
                </a:cubicBezTo>
                <a:lnTo>
                  <a:pt x="0" y="451847"/>
                </a:lnTo>
                <a:cubicBezTo>
                  <a:pt x="1" y="358266"/>
                  <a:pt x="28448" y="271330"/>
                  <a:pt x="77169" y="1992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5"/>
            </p:custDataLst>
          </p:nvPr>
        </p:nvSpPr>
        <p:spPr>
          <a:xfrm rot="3070109">
            <a:off x="453759" y="380552"/>
            <a:ext cx="2882790" cy="903694"/>
          </a:xfrm>
          <a:custGeom>
            <a:avLst/>
            <a:gdLst>
              <a:gd name="connsiteX0" fmla="*/ 0 w 2882790"/>
              <a:gd name="connsiteY0" fmla="*/ 903694 h 903694"/>
              <a:gd name="connsiteX1" fmla="*/ 727407 w 2882790"/>
              <a:gd name="connsiteY1" fmla="*/ 0 h 903694"/>
              <a:gd name="connsiteX2" fmla="*/ 2430943 w 2882790"/>
              <a:gd name="connsiteY2" fmla="*/ 0 h 903694"/>
              <a:gd name="connsiteX3" fmla="*/ 2882790 w 2882790"/>
              <a:gd name="connsiteY3" fmla="*/ 451847 h 903694"/>
              <a:gd name="connsiteX4" fmla="*/ 2882789 w 2882790"/>
              <a:gd name="connsiteY4" fmla="*/ 451847 h 903694"/>
              <a:gd name="connsiteX5" fmla="*/ 2430942 w 2882790"/>
              <a:gd name="connsiteY5" fmla="*/ 903694 h 90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2790" h="903694">
                <a:moveTo>
                  <a:pt x="0" y="903694"/>
                </a:moveTo>
                <a:lnTo>
                  <a:pt x="727407" y="0"/>
                </a:lnTo>
                <a:lnTo>
                  <a:pt x="2430943" y="0"/>
                </a:lnTo>
                <a:cubicBezTo>
                  <a:pt x="2680491" y="0"/>
                  <a:pt x="2882790" y="202299"/>
                  <a:pt x="2882790" y="451847"/>
                </a:cubicBezTo>
                <a:lnTo>
                  <a:pt x="2882789" y="451847"/>
                </a:lnTo>
                <a:cubicBezTo>
                  <a:pt x="2882789" y="701395"/>
                  <a:pt x="2680490" y="903694"/>
                  <a:pt x="2430942" y="90369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三角形 12"/>
          <p:cNvSpPr/>
          <p:nvPr userDrawn="1">
            <p:custDataLst>
              <p:tags r:id="rId6"/>
            </p:custDataLst>
          </p:nvPr>
        </p:nvSpPr>
        <p:spPr>
          <a:xfrm rot="2162414">
            <a:off x="1451154" y="4844213"/>
            <a:ext cx="662555" cy="49114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椭圆 10"/>
          <p:cNvSpPr/>
          <p:nvPr userDrawn="1">
            <p:custDataLst>
              <p:tags r:id="rId7"/>
            </p:custDataLst>
          </p:nvPr>
        </p:nvSpPr>
        <p:spPr>
          <a:xfrm>
            <a:off x="745860" y="4408178"/>
            <a:ext cx="314680" cy="314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椭圆 11"/>
          <p:cNvSpPr/>
          <p:nvPr userDrawn="1">
            <p:custDataLst>
              <p:tags r:id="rId8"/>
            </p:custDataLst>
          </p:nvPr>
        </p:nvSpPr>
        <p:spPr>
          <a:xfrm>
            <a:off x="3285928" y="541496"/>
            <a:ext cx="476601" cy="4766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三角形 15"/>
          <p:cNvSpPr/>
          <p:nvPr userDrawn="1">
            <p:custDataLst>
              <p:tags r:id="rId9"/>
            </p:custDataLst>
          </p:nvPr>
        </p:nvSpPr>
        <p:spPr>
          <a:xfrm rot="3171053">
            <a:off x="10415700" y="1599512"/>
            <a:ext cx="662555" cy="49114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椭圆 13"/>
          <p:cNvSpPr/>
          <p:nvPr userDrawn="1">
            <p:custDataLst>
              <p:tags r:id="rId10"/>
            </p:custDataLst>
          </p:nvPr>
        </p:nvSpPr>
        <p:spPr>
          <a:xfrm>
            <a:off x="9038379" y="4617297"/>
            <a:ext cx="246045" cy="2460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任意多边形: 形状 19"/>
          <p:cNvSpPr/>
          <p:nvPr userDrawn="1">
            <p:custDataLst>
              <p:tags r:id="rId11"/>
            </p:custDataLst>
          </p:nvPr>
        </p:nvSpPr>
        <p:spPr>
          <a:xfrm>
            <a:off x="0" y="878721"/>
            <a:ext cx="1225232" cy="3427569"/>
          </a:xfrm>
          <a:custGeom>
            <a:avLst/>
            <a:gdLst>
              <a:gd name="connsiteX0" fmla="*/ 0 w 1225232"/>
              <a:gd name="connsiteY0" fmla="*/ 0 h 3427569"/>
              <a:gd name="connsiteX1" fmla="*/ 216505 w 1225232"/>
              <a:gd name="connsiteY1" fmla="*/ 86833 h 3427569"/>
              <a:gd name="connsiteX2" fmla="*/ 1225232 w 1225232"/>
              <a:gd name="connsiteY2" fmla="*/ 1713784 h 3427569"/>
              <a:gd name="connsiteX3" fmla="*/ 216505 w 1225232"/>
              <a:gd name="connsiteY3" fmla="*/ 3340735 h 3427569"/>
              <a:gd name="connsiteX4" fmla="*/ 0 w 1225232"/>
              <a:gd name="connsiteY4" fmla="*/ 3427569 h 342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232" h="3427569">
                <a:moveTo>
                  <a:pt x="0" y="0"/>
                </a:moveTo>
                <a:lnTo>
                  <a:pt x="216505" y="86833"/>
                </a:lnTo>
                <a:cubicBezTo>
                  <a:pt x="814364" y="383935"/>
                  <a:pt x="1225232" y="1000878"/>
                  <a:pt x="1225232" y="1713784"/>
                </a:cubicBezTo>
                <a:cubicBezTo>
                  <a:pt x="1225232" y="2426690"/>
                  <a:pt x="814364" y="3043633"/>
                  <a:pt x="216505" y="3340735"/>
                </a:cubicBezTo>
                <a:lnTo>
                  <a:pt x="0" y="3427569"/>
                </a:lnTo>
                <a:close/>
              </a:path>
            </a:pathLst>
          </a:cu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309552" y="2708555"/>
            <a:ext cx="882448" cy="2816775"/>
          </a:xfrm>
          <a:custGeom>
            <a:avLst/>
            <a:gdLst>
              <a:gd name="connsiteX0" fmla="*/ 882448 w 882448"/>
              <a:gd name="connsiteY0" fmla="*/ 0 h 2816775"/>
              <a:gd name="connsiteX1" fmla="*/ 882448 w 882448"/>
              <a:gd name="connsiteY1" fmla="*/ 2816775 h 2816775"/>
              <a:gd name="connsiteX2" fmla="*/ 756607 w 882448"/>
              <a:gd name="connsiteY2" fmla="*/ 2752353 h 2816775"/>
              <a:gd name="connsiteX3" fmla="*/ 0 w 882448"/>
              <a:gd name="connsiteY3" fmla="*/ 1408387 h 2816775"/>
              <a:gd name="connsiteX4" fmla="*/ 756607 w 882448"/>
              <a:gd name="connsiteY4" fmla="*/ 64422 h 281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448" h="2816775">
                <a:moveTo>
                  <a:pt x="882448" y="0"/>
                </a:moveTo>
                <a:lnTo>
                  <a:pt x="882448" y="2816775"/>
                </a:lnTo>
                <a:lnTo>
                  <a:pt x="756607" y="2752353"/>
                </a:lnTo>
                <a:cubicBezTo>
                  <a:pt x="303003" y="2476737"/>
                  <a:pt x="0" y="1977947"/>
                  <a:pt x="0" y="1408387"/>
                </a:cubicBezTo>
                <a:cubicBezTo>
                  <a:pt x="0" y="838827"/>
                  <a:pt x="303003" y="340038"/>
                  <a:pt x="756607" y="64422"/>
                </a:cubicBezTo>
                <a:close/>
              </a:path>
            </a:pathLst>
          </a:custGeom>
          <a:noFill/>
          <a:ln w="254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2275411" y="2332753"/>
            <a:ext cx="7734300" cy="1255376"/>
          </a:xfrm>
        </p:spPr>
        <p:txBody>
          <a:bodyPr lIns="90170" tIns="46990" rIns="90170" bIns="46990" anchor="b" anchorCtr="0">
            <a:normAutofit/>
          </a:bodyPr>
          <a:lstStyle>
            <a:lvl1pPr algn="ctr">
              <a:defRPr sz="6600" u="none" strike="noStrike" kern="1200" cap="none" spc="6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4476462" y="4161260"/>
            <a:ext cx="1598858" cy="456037"/>
          </a:xfrm>
        </p:spPr>
        <p:txBody>
          <a:bodyPr lIns="90170" tIns="46990" rIns="90170" bIns="46990"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4" hasCustomPrompt="1"/>
            <p:custDataLst>
              <p:tags r:id="rId18"/>
            </p:custDataLst>
          </p:nvPr>
        </p:nvSpPr>
        <p:spPr>
          <a:xfrm>
            <a:off x="6189620" y="4161260"/>
            <a:ext cx="1598858" cy="456037"/>
          </a:xfrm>
        </p:spPr>
        <p:txBody>
          <a:bodyPr lIns="90170" tIns="46990" rIns="90170" bIns="46990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0167505" y="-513219"/>
            <a:ext cx="2016004" cy="1458712"/>
            <a:chOff x="10167505" y="-513219"/>
            <a:chExt cx="2016004" cy="1458712"/>
          </a:xfrm>
        </p:grpSpPr>
        <p:sp>
          <p:nvSpPr>
            <p:cNvPr id="12" name="任意多边形: 形状 11"/>
            <p:cNvSpPr/>
            <p:nvPr>
              <p:custDataLst>
                <p:tags r:id="rId3"/>
              </p:custDataLst>
            </p:nvPr>
          </p:nvSpPr>
          <p:spPr>
            <a:xfrm rot="18529891" flipV="1">
              <a:off x="10084652" y="-430366"/>
              <a:ext cx="1332892" cy="1167185"/>
            </a:xfrm>
            <a:custGeom>
              <a:avLst/>
              <a:gdLst>
                <a:gd name="connsiteX0" fmla="*/ 393394 w 1332892"/>
                <a:gd name="connsiteY0" fmla="*/ 1167185 h 1167185"/>
                <a:gd name="connsiteX1" fmla="*/ 1332892 w 1332892"/>
                <a:gd name="connsiteY1" fmla="*/ 0 h 1167185"/>
                <a:gd name="connsiteX2" fmla="*/ 603449 w 1332892"/>
                <a:gd name="connsiteY2" fmla="*/ 0 h 1167185"/>
                <a:gd name="connsiteX3" fmla="*/ 0 w 1332892"/>
                <a:gd name="connsiteY3" fmla="*/ 603449 h 1167185"/>
                <a:gd name="connsiteX4" fmla="*/ 368559 w 1332892"/>
                <a:gd name="connsiteY4" fmla="*/ 1159476 h 116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892" h="1167185">
                  <a:moveTo>
                    <a:pt x="393394" y="1167185"/>
                  </a:moveTo>
                  <a:lnTo>
                    <a:pt x="1332892" y="0"/>
                  </a:lnTo>
                  <a:lnTo>
                    <a:pt x="603449" y="0"/>
                  </a:lnTo>
                  <a:cubicBezTo>
                    <a:pt x="270173" y="0"/>
                    <a:pt x="0" y="270173"/>
                    <a:pt x="0" y="603449"/>
                  </a:cubicBezTo>
                  <a:cubicBezTo>
                    <a:pt x="0" y="853406"/>
                    <a:pt x="151972" y="1067868"/>
                    <a:pt x="368559" y="1159476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529891" flipV="1">
              <a:off x="11310905" y="72890"/>
              <a:ext cx="1071483" cy="673724"/>
            </a:xfrm>
            <a:custGeom>
              <a:avLst/>
              <a:gdLst>
                <a:gd name="connsiteX0" fmla="*/ 1071483 w 1071483"/>
                <a:gd name="connsiteY0" fmla="*/ 324761 h 673724"/>
                <a:gd name="connsiteX1" fmla="*/ 668017 w 1071483"/>
                <a:gd name="connsiteY1" fmla="*/ 0 h 673724"/>
                <a:gd name="connsiteX2" fmla="*/ 336862 w 1071483"/>
                <a:gd name="connsiteY2" fmla="*/ 0 h 673724"/>
                <a:gd name="connsiteX3" fmla="*/ 0 w 1071483"/>
                <a:gd name="connsiteY3" fmla="*/ 336862 h 673724"/>
                <a:gd name="connsiteX4" fmla="*/ 336862 w 1071483"/>
                <a:gd name="connsiteY4" fmla="*/ 673724 h 673724"/>
                <a:gd name="connsiteX5" fmla="*/ 790594 w 1071483"/>
                <a:gd name="connsiteY5" fmla="*/ 673723 h 67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83" h="673724">
                  <a:moveTo>
                    <a:pt x="1071483" y="324761"/>
                  </a:moveTo>
                  <a:lnTo>
                    <a:pt x="668017" y="0"/>
                  </a:lnTo>
                  <a:lnTo>
                    <a:pt x="336862" y="0"/>
                  </a:lnTo>
                  <a:cubicBezTo>
                    <a:pt x="150818" y="0"/>
                    <a:pt x="0" y="150818"/>
                    <a:pt x="0" y="336862"/>
                  </a:cubicBezTo>
                  <a:cubicBezTo>
                    <a:pt x="0" y="522906"/>
                    <a:pt x="150818" y="673724"/>
                    <a:pt x="336862" y="673724"/>
                  </a:cubicBezTo>
                  <a:lnTo>
                    <a:pt x="790594" y="673723"/>
                  </a:ln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 userDrawn="1">
            <p:ph idx="1"/>
            <p:custDataLst>
              <p:tags r:id="rId6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2477640" y="3001102"/>
            <a:ext cx="824709" cy="824709"/>
          </a:xfrm>
          <a:prstGeom prst="ellipse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椭圆 7"/>
          <p:cNvSpPr/>
          <p:nvPr userDrawn="1">
            <p:custDataLst>
              <p:tags r:id="rId3"/>
            </p:custDataLst>
          </p:nvPr>
        </p:nvSpPr>
        <p:spPr>
          <a:xfrm>
            <a:off x="4297412" y="2632122"/>
            <a:ext cx="311028" cy="3110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 userDrawn="1">
            <p:custDataLst>
              <p:tags r:id="rId4"/>
            </p:custDataLst>
          </p:nvPr>
        </p:nvSpPr>
        <p:spPr>
          <a:xfrm>
            <a:off x="3510563" y="3267453"/>
            <a:ext cx="1325417" cy="1325417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17519" y="3314040"/>
            <a:ext cx="5193281" cy="824710"/>
          </a:xfrm>
        </p:spPr>
        <p:txBody>
          <a:bodyPr lIns="90170" tIns="46990" rIns="90170" bIns="46990" anchor="b" anchorCtr="0">
            <a:normAutofit/>
          </a:bodyPr>
          <a:lstStyle>
            <a:lvl1pPr>
              <a:defRPr sz="4400" u="none" strike="noStrike" kern="1200" cap="none" spc="3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10167505" y="-513219"/>
            <a:ext cx="2016004" cy="1458712"/>
            <a:chOff x="10167505" y="-513219"/>
            <a:chExt cx="2016004" cy="1458712"/>
          </a:xfrm>
        </p:grpSpPr>
        <p:sp>
          <p:nvSpPr>
            <p:cNvPr id="13" name="任意多边形: 形状 12"/>
            <p:cNvSpPr/>
            <p:nvPr>
              <p:custDataLst>
                <p:tags r:id="rId3"/>
              </p:custDataLst>
            </p:nvPr>
          </p:nvSpPr>
          <p:spPr>
            <a:xfrm rot="18529891" flipV="1">
              <a:off x="10084652" y="-430366"/>
              <a:ext cx="1332892" cy="1167185"/>
            </a:xfrm>
            <a:custGeom>
              <a:avLst/>
              <a:gdLst>
                <a:gd name="connsiteX0" fmla="*/ 393394 w 1332892"/>
                <a:gd name="connsiteY0" fmla="*/ 1167185 h 1167185"/>
                <a:gd name="connsiteX1" fmla="*/ 1332892 w 1332892"/>
                <a:gd name="connsiteY1" fmla="*/ 0 h 1167185"/>
                <a:gd name="connsiteX2" fmla="*/ 603449 w 1332892"/>
                <a:gd name="connsiteY2" fmla="*/ 0 h 1167185"/>
                <a:gd name="connsiteX3" fmla="*/ 0 w 1332892"/>
                <a:gd name="connsiteY3" fmla="*/ 603449 h 1167185"/>
                <a:gd name="connsiteX4" fmla="*/ 368559 w 1332892"/>
                <a:gd name="connsiteY4" fmla="*/ 1159476 h 116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892" h="1167185">
                  <a:moveTo>
                    <a:pt x="393394" y="1167185"/>
                  </a:moveTo>
                  <a:lnTo>
                    <a:pt x="1332892" y="0"/>
                  </a:lnTo>
                  <a:lnTo>
                    <a:pt x="603449" y="0"/>
                  </a:lnTo>
                  <a:cubicBezTo>
                    <a:pt x="270173" y="0"/>
                    <a:pt x="0" y="270173"/>
                    <a:pt x="0" y="603449"/>
                  </a:cubicBezTo>
                  <a:cubicBezTo>
                    <a:pt x="0" y="853406"/>
                    <a:pt x="151972" y="1067868"/>
                    <a:pt x="368559" y="1159476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任意多边形: 形状 14"/>
            <p:cNvSpPr/>
            <p:nvPr>
              <p:custDataLst>
                <p:tags r:id="rId4"/>
              </p:custDataLst>
            </p:nvPr>
          </p:nvSpPr>
          <p:spPr>
            <a:xfrm rot="18529891" flipV="1">
              <a:off x="11310905" y="72890"/>
              <a:ext cx="1071483" cy="673724"/>
            </a:xfrm>
            <a:custGeom>
              <a:avLst/>
              <a:gdLst>
                <a:gd name="connsiteX0" fmla="*/ 1071483 w 1071483"/>
                <a:gd name="connsiteY0" fmla="*/ 324761 h 673724"/>
                <a:gd name="connsiteX1" fmla="*/ 668017 w 1071483"/>
                <a:gd name="connsiteY1" fmla="*/ 0 h 673724"/>
                <a:gd name="connsiteX2" fmla="*/ 336862 w 1071483"/>
                <a:gd name="connsiteY2" fmla="*/ 0 h 673724"/>
                <a:gd name="connsiteX3" fmla="*/ 0 w 1071483"/>
                <a:gd name="connsiteY3" fmla="*/ 336862 h 673724"/>
                <a:gd name="connsiteX4" fmla="*/ 336862 w 1071483"/>
                <a:gd name="connsiteY4" fmla="*/ 673724 h 673724"/>
                <a:gd name="connsiteX5" fmla="*/ 790594 w 1071483"/>
                <a:gd name="connsiteY5" fmla="*/ 673723 h 67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83" h="673724">
                  <a:moveTo>
                    <a:pt x="1071483" y="324761"/>
                  </a:moveTo>
                  <a:lnTo>
                    <a:pt x="668017" y="0"/>
                  </a:lnTo>
                  <a:lnTo>
                    <a:pt x="336862" y="0"/>
                  </a:lnTo>
                  <a:cubicBezTo>
                    <a:pt x="150818" y="0"/>
                    <a:pt x="0" y="150818"/>
                    <a:pt x="0" y="336862"/>
                  </a:cubicBezTo>
                  <a:cubicBezTo>
                    <a:pt x="0" y="522906"/>
                    <a:pt x="150818" y="673724"/>
                    <a:pt x="336862" y="673724"/>
                  </a:cubicBezTo>
                  <a:lnTo>
                    <a:pt x="790594" y="673723"/>
                  </a:ln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10167505" y="-513219"/>
            <a:ext cx="2016004" cy="1458712"/>
            <a:chOff x="10167505" y="-513219"/>
            <a:chExt cx="2016004" cy="1458712"/>
          </a:xfrm>
        </p:grpSpPr>
        <p:sp>
          <p:nvSpPr>
            <p:cNvPr id="15" name="任意多边形: 形状 14"/>
            <p:cNvSpPr/>
            <p:nvPr>
              <p:custDataLst>
                <p:tags r:id="rId3"/>
              </p:custDataLst>
            </p:nvPr>
          </p:nvSpPr>
          <p:spPr>
            <a:xfrm rot="18529891" flipV="1">
              <a:off x="10084652" y="-430366"/>
              <a:ext cx="1332892" cy="1167185"/>
            </a:xfrm>
            <a:custGeom>
              <a:avLst/>
              <a:gdLst>
                <a:gd name="connsiteX0" fmla="*/ 393394 w 1332892"/>
                <a:gd name="connsiteY0" fmla="*/ 1167185 h 1167185"/>
                <a:gd name="connsiteX1" fmla="*/ 1332892 w 1332892"/>
                <a:gd name="connsiteY1" fmla="*/ 0 h 1167185"/>
                <a:gd name="connsiteX2" fmla="*/ 603449 w 1332892"/>
                <a:gd name="connsiteY2" fmla="*/ 0 h 1167185"/>
                <a:gd name="connsiteX3" fmla="*/ 0 w 1332892"/>
                <a:gd name="connsiteY3" fmla="*/ 603449 h 1167185"/>
                <a:gd name="connsiteX4" fmla="*/ 368559 w 1332892"/>
                <a:gd name="connsiteY4" fmla="*/ 1159476 h 116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892" h="1167185">
                  <a:moveTo>
                    <a:pt x="393394" y="1167185"/>
                  </a:moveTo>
                  <a:lnTo>
                    <a:pt x="1332892" y="0"/>
                  </a:lnTo>
                  <a:lnTo>
                    <a:pt x="603449" y="0"/>
                  </a:lnTo>
                  <a:cubicBezTo>
                    <a:pt x="270173" y="0"/>
                    <a:pt x="0" y="270173"/>
                    <a:pt x="0" y="603449"/>
                  </a:cubicBezTo>
                  <a:cubicBezTo>
                    <a:pt x="0" y="853406"/>
                    <a:pt x="151972" y="1067868"/>
                    <a:pt x="368559" y="1159476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4"/>
              </p:custDataLst>
            </p:nvPr>
          </p:nvSpPr>
          <p:spPr>
            <a:xfrm rot="18529891" flipV="1">
              <a:off x="11310905" y="72890"/>
              <a:ext cx="1071483" cy="673724"/>
            </a:xfrm>
            <a:custGeom>
              <a:avLst/>
              <a:gdLst>
                <a:gd name="connsiteX0" fmla="*/ 1071483 w 1071483"/>
                <a:gd name="connsiteY0" fmla="*/ 324761 h 673724"/>
                <a:gd name="connsiteX1" fmla="*/ 668017 w 1071483"/>
                <a:gd name="connsiteY1" fmla="*/ 0 h 673724"/>
                <a:gd name="connsiteX2" fmla="*/ 336862 w 1071483"/>
                <a:gd name="connsiteY2" fmla="*/ 0 h 673724"/>
                <a:gd name="connsiteX3" fmla="*/ 0 w 1071483"/>
                <a:gd name="connsiteY3" fmla="*/ 336862 h 673724"/>
                <a:gd name="connsiteX4" fmla="*/ 336862 w 1071483"/>
                <a:gd name="connsiteY4" fmla="*/ 673724 h 673724"/>
                <a:gd name="connsiteX5" fmla="*/ 790594 w 1071483"/>
                <a:gd name="connsiteY5" fmla="*/ 673723 h 67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83" h="673724">
                  <a:moveTo>
                    <a:pt x="1071483" y="324761"/>
                  </a:moveTo>
                  <a:lnTo>
                    <a:pt x="668017" y="0"/>
                  </a:lnTo>
                  <a:lnTo>
                    <a:pt x="336862" y="0"/>
                  </a:lnTo>
                  <a:cubicBezTo>
                    <a:pt x="150818" y="0"/>
                    <a:pt x="0" y="150818"/>
                    <a:pt x="0" y="336862"/>
                  </a:cubicBezTo>
                  <a:cubicBezTo>
                    <a:pt x="0" y="522906"/>
                    <a:pt x="150818" y="673724"/>
                    <a:pt x="336862" y="673724"/>
                  </a:cubicBezTo>
                  <a:lnTo>
                    <a:pt x="790594" y="673723"/>
                  </a:ln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9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10167505" y="-513219"/>
            <a:ext cx="2016004" cy="1458712"/>
            <a:chOff x="10167505" y="-513219"/>
            <a:chExt cx="2016004" cy="1458712"/>
          </a:xfrm>
        </p:grpSpPr>
        <p:sp>
          <p:nvSpPr>
            <p:cNvPr id="13" name="任意多边形: 形状 12"/>
            <p:cNvSpPr/>
            <p:nvPr>
              <p:custDataLst>
                <p:tags r:id="rId3"/>
              </p:custDataLst>
            </p:nvPr>
          </p:nvSpPr>
          <p:spPr>
            <a:xfrm rot="18529891" flipV="1">
              <a:off x="10084652" y="-430366"/>
              <a:ext cx="1332892" cy="1167185"/>
            </a:xfrm>
            <a:custGeom>
              <a:avLst/>
              <a:gdLst>
                <a:gd name="connsiteX0" fmla="*/ 393394 w 1332892"/>
                <a:gd name="connsiteY0" fmla="*/ 1167185 h 1167185"/>
                <a:gd name="connsiteX1" fmla="*/ 1332892 w 1332892"/>
                <a:gd name="connsiteY1" fmla="*/ 0 h 1167185"/>
                <a:gd name="connsiteX2" fmla="*/ 603449 w 1332892"/>
                <a:gd name="connsiteY2" fmla="*/ 0 h 1167185"/>
                <a:gd name="connsiteX3" fmla="*/ 0 w 1332892"/>
                <a:gd name="connsiteY3" fmla="*/ 603449 h 1167185"/>
                <a:gd name="connsiteX4" fmla="*/ 368559 w 1332892"/>
                <a:gd name="connsiteY4" fmla="*/ 1159476 h 116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892" h="1167185">
                  <a:moveTo>
                    <a:pt x="393394" y="1167185"/>
                  </a:moveTo>
                  <a:lnTo>
                    <a:pt x="1332892" y="0"/>
                  </a:lnTo>
                  <a:lnTo>
                    <a:pt x="603449" y="0"/>
                  </a:lnTo>
                  <a:cubicBezTo>
                    <a:pt x="270173" y="0"/>
                    <a:pt x="0" y="270173"/>
                    <a:pt x="0" y="603449"/>
                  </a:cubicBezTo>
                  <a:cubicBezTo>
                    <a:pt x="0" y="853406"/>
                    <a:pt x="151972" y="1067868"/>
                    <a:pt x="368559" y="1159476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任意多边形: 形状 14"/>
            <p:cNvSpPr/>
            <p:nvPr>
              <p:custDataLst>
                <p:tags r:id="rId4"/>
              </p:custDataLst>
            </p:nvPr>
          </p:nvSpPr>
          <p:spPr>
            <a:xfrm rot="18529891" flipV="1">
              <a:off x="11310905" y="72890"/>
              <a:ext cx="1071483" cy="673724"/>
            </a:xfrm>
            <a:custGeom>
              <a:avLst/>
              <a:gdLst>
                <a:gd name="connsiteX0" fmla="*/ 1071483 w 1071483"/>
                <a:gd name="connsiteY0" fmla="*/ 324761 h 673724"/>
                <a:gd name="connsiteX1" fmla="*/ 668017 w 1071483"/>
                <a:gd name="connsiteY1" fmla="*/ 0 h 673724"/>
                <a:gd name="connsiteX2" fmla="*/ 336862 w 1071483"/>
                <a:gd name="connsiteY2" fmla="*/ 0 h 673724"/>
                <a:gd name="connsiteX3" fmla="*/ 0 w 1071483"/>
                <a:gd name="connsiteY3" fmla="*/ 336862 h 673724"/>
                <a:gd name="connsiteX4" fmla="*/ 336862 w 1071483"/>
                <a:gd name="connsiteY4" fmla="*/ 673724 h 673724"/>
                <a:gd name="connsiteX5" fmla="*/ 790594 w 1071483"/>
                <a:gd name="connsiteY5" fmla="*/ 673723 h 67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83" h="673724">
                  <a:moveTo>
                    <a:pt x="1071483" y="324761"/>
                  </a:moveTo>
                  <a:lnTo>
                    <a:pt x="668017" y="0"/>
                  </a:lnTo>
                  <a:lnTo>
                    <a:pt x="336862" y="0"/>
                  </a:lnTo>
                  <a:cubicBezTo>
                    <a:pt x="150818" y="0"/>
                    <a:pt x="0" y="150818"/>
                    <a:pt x="0" y="336862"/>
                  </a:cubicBezTo>
                  <a:cubicBezTo>
                    <a:pt x="0" y="522906"/>
                    <a:pt x="150818" y="673724"/>
                    <a:pt x="336862" y="673724"/>
                  </a:cubicBezTo>
                  <a:lnTo>
                    <a:pt x="790594" y="673723"/>
                  </a:ln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7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-92710" y="5761990"/>
            <a:ext cx="1993900" cy="1541780"/>
            <a:chOff x="-146" y="9074"/>
            <a:chExt cx="3140" cy="2428"/>
          </a:xfrm>
        </p:grpSpPr>
        <p:sp>
          <p:nvSpPr>
            <p:cNvPr id="20" name="任意多边形: 形状 19"/>
            <p:cNvSpPr/>
            <p:nvPr userDrawn="1">
              <p:custDataLst>
                <p:tags r:id="rId3"/>
              </p:custDataLst>
            </p:nvPr>
          </p:nvSpPr>
          <p:spPr>
            <a:xfrm rot="18529891" flipH="1">
              <a:off x="-535" y="9533"/>
              <a:ext cx="1657" cy="879"/>
            </a:xfrm>
            <a:custGeom>
              <a:avLst/>
              <a:gdLst>
                <a:gd name="connsiteX0" fmla="*/ 47639 w 1052248"/>
                <a:gd name="connsiteY0" fmla="*/ 122983 h 557885"/>
                <a:gd name="connsiteX1" fmla="*/ 0 w 1052248"/>
                <a:gd name="connsiteY1" fmla="*/ 278943 h 557885"/>
                <a:gd name="connsiteX2" fmla="*/ 0 w 1052248"/>
                <a:gd name="connsiteY2" fmla="*/ 278942 h 557885"/>
                <a:gd name="connsiteX3" fmla="*/ 278943 w 1052248"/>
                <a:gd name="connsiteY3" fmla="*/ 557885 h 557885"/>
                <a:gd name="connsiteX4" fmla="*/ 976245 w 1052248"/>
                <a:gd name="connsiteY4" fmla="*/ 557885 h 557885"/>
                <a:gd name="connsiteX5" fmla="*/ 1052248 w 1052248"/>
                <a:gd name="connsiteY5" fmla="*/ 463463 h 557885"/>
                <a:gd name="connsiteX6" fmla="*/ 476465 w 1052248"/>
                <a:gd name="connsiteY6" fmla="*/ 0 h 557885"/>
                <a:gd name="connsiteX7" fmla="*/ 278943 w 1052248"/>
                <a:gd name="connsiteY7" fmla="*/ 0 h 557885"/>
                <a:gd name="connsiteX8" fmla="*/ 47639 w 1052248"/>
                <a:gd name="connsiteY8" fmla="*/ 122983 h 5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2248" h="557885">
                  <a:moveTo>
                    <a:pt x="47639" y="122983"/>
                  </a:moveTo>
                  <a:cubicBezTo>
                    <a:pt x="17562" y="167503"/>
                    <a:pt x="0" y="221172"/>
                    <a:pt x="0" y="278943"/>
                  </a:cubicBezTo>
                  <a:lnTo>
                    <a:pt x="0" y="278942"/>
                  </a:lnTo>
                  <a:cubicBezTo>
                    <a:pt x="0" y="432998"/>
                    <a:pt x="124887" y="557885"/>
                    <a:pt x="278943" y="557885"/>
                  </a:cubicBezTo>
                  <a:lnTo>
                    <a:pt x="976245" y="557885"/>
                  </a:lnTo>
                  <a:lnTo>
                    <a:pt x="1052248" y="463463"/>
                  </a:lnTo>
                  <a:lnTo>
                    <a:pt x="476465" y="0"/>
                  </a:lnTo>
                  <a:lnTo>
                    <a:pt x="278943" y="0"/>
                  </a:lnTo>
                  <a:cubicBezTo>
                    <a:pt x="182658" y="0"/>
                    <a:pt x="97767" y="48784"/>
                    <a:pt x="47639" y="122983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" name="任意多边形: 形状 23"/>
            <p:cNvSpPr/>
            <p:nvPr userDrawn="1">
              <p:custDataLst>
                <p:tags r:id="rId4"/>
              </p:custDataLst>
            </p:nvPr>
          </p:nvSpPr>
          <p:spPr>
            <a:xfrm rot="18529891" flipH="1">
              <a:off x="1751" y="10047"/>
              <a:ext cx="1426" cy="1061"/>
            </a:xfrm>
            <a:custGeom>
              <a:avLst/>
              <a:gdLst>
                <a:gd name="connsiteX0" fmla="*/ 57531 w 905808"/>
                <a:gd name="connsiteY0" fmla="*/ 148519 h 673724"/>
                <a:gd name="connsiteX1" fmla="*/ 0 w 905808"/>
                <a:gd name="connsiteY1" fmla="*/ 336862 h 673724"/>
                <a:gd name="connsiteX2" fmla="*/ 336862 w 905808"/>
                <a:gd name="connsiteY2" fmla="*/ 673724 h 673724"/>
                <a:gd name="connsiteX3" fmla="*/ 363509 w 905808"/>
                <a:gd name="connsiteY3" fmla="*/ 673724 h 673724"/>
                <a:gd name="connsiteX4" fmla="*/ 905808 w 905808"/>
                <a:gd name="connsiteY4" fmla="*/ 0 h 673724"/>
                <a:gd name="connsiteX5" fmla="*/ 336862 w 905808"/>
                <a:gd name="connsiteY5" fmla="*/ 0 h 673724"/>
                <a:gd name="connsiteX6" fmla="*/ 57531 w 905808"/>
                <a:gd name="connsiteY6" fmla="*/ 148519 h 67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5808" h="673724">
                  <a:moveTo>
                    <a:pt x="57531" y="148519"/>
                  </a:moveTo>
                  <a:cubicBezTo>
                    <a:pt x="21209" y="202283"/>
                    <a:pt x="0" y="267096"/>
                    <a:pt x="0" y="336862"/>
                  </a:cubicBezTo>
                  <a:cubicBezTo>
                    <a:pt x="0" y="522906"/>
                    <a:pt x="150818" y="673724"/>
                    <a:pt x="336862" y="673724"/>
                  </a:cubicBezTo>
                  <a:lnTo>
                    <a:pt x="363509" y="673724"/>
                  </a:lnTo>
                  <a:lnTo>
                    <a:pt x="905808" y="0"/>
                  </a:lnTo>
                  <a:lnTo>
                    <a:pt x="336862" y="0"/>
                  </a:lnTo>
                  <a:cubicBezTo>
                    <a:pt x="220584" y="0"/>
                    <a:pt x="118067" y="58913"/>
                    <a:pt x="57531" y="148519"/>
                  </a:cubicBezTo>
                  <a:close/>
                </a:path>
              </a:pathLst>
            </a:cu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5"/>
              </p:custDataLst>
            </p:nvPr>
          </p:nvSpPr>
          <p:spPr>
            <a:xfrm rot="18529891" flipH="1">
              <a:off x="86" y="9519"/>
              <a:ext cx="2428" cy="1538"/>
            </a:xfrm>
            <a:custGeom>
              <a:avLst/>
              <a:gdLst>
                <a:gd name="connsiteX0" fmla="*/ 83383 w 1541873"/>
                <a:gd name="connsiteY0" fmla="*/ 215259 h 976472"/>
                <a:gd name="connsiteX1" fmla="*/ 0 w 1541873"/>
                <a:gd name="connsiteY1" fmla="*/ 488236 h 976472"/>
                <a:gd name="connsiteX2" fmla="*/ 488236 w 1541873"/>
                <a:gd name="connsiteY2" fmla="*/ 976472 h 976472"/>
                <a:gd name="connsiteX3" fmla="*/ 795628 w 1541873"/>
                <a:gd name="connsiteY3" fmla="*/ 976472 h 976472"/>
                <a:gd name="connsiteX4" fmla="*/ 1541873 w 1541873"/>
                <a:gd name="connsiteY4" fmla="*/ 49376 h 976472"/>
                <a:gd name="connsiteX5" fmla="*/ 1480530 w 1541873"/>
                <a:gd name="connsiteY5" fmla="*/ 0 h 976472"/>
                <a:gd name="connsiteX6" fmla="*/ 488236 w 1541873"/>
                <a:gd name="connsiteY6" fmla="*/ 0 h 976472"/>
                <a:gd name="connsiteX7" fmla="*/ 83383 w 1541873"/>
                <a:gd name="connsiteY7" fmla="*/ 215259 h 97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1873" h="976472">
                  <a:moveTo>
                    <a:pt x="83383" y="215259"/>
                  </a:moveTo>
                  <a:cubicBezTo>
                    <a:pt x="30739" y="293182"/>
                    <a:pt x="0" y="387119"/>
                    <a:pt x="0" y="488236"/>
                  </a:cubicBezTo>
                  <a:cubicBezTo>
                    <a:pt x="0" y="757881"/>
                    <a:pt x="218591" y="976472"/>
                    <a:pt x="488236" y="976472"/>
                  </a:cubicBezTo>
                  <a:lnTo>
                    <a:pt x="795628" y="976472"/>
                  </a:lnTo>
                  <a:lnTo>
                    <a:pt x="1541873" y="49376"/>
                  </a:lnTo>
                  <a:lnTo>
                    <a:pt x="1480530" y="0"/>
                  </a:lnTo>
                  <a:lnTo>
                    <a:pt x="488236" y="0"/>
                  </a:lnTo>
                  <a:cubicBezTo>
                    <a:pt x="319708" y="0"/>
                    <a:pt x="171123" y="85387"/>
                    <a:pt x="83383" y="215259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0167505" y="-513219"/>
            <a:ext cx="2016004" cy="1458712"/>
            <a:chOff x="10167505" y="-513219"/>
            <a:chExt cx="2016004" cy="1458712"/>
          </a:xfrm>
        </p:grpSpPr>
        <p:sp>
          <p:nvSpPr>
            <p:cNvPr id="13" name="任意多边形: 形状 12"/>
            <p:cNvSpPr/>
            <p:nvPr>
              <p:custDataLst>
                <p:tags r:id="rId3"/>
              </p:custDataLst>
            </p:nvPr>
          </p:nvSpPr>
          <p:spPr>
            <a:xfrm rot="18529891" flipV="1">
              <a:off x="10084652" y="-430366"/>
              <a:ext cx="1332892" cy="1167185"/>
            </a:xfrm>
            <a:custGeom>
              <a:avLst/>
              <a:gdLst>
                <a:gd name="connsiteX0" fmla="*/ 393394 w 1332892"/>
                <a:gd name="connsiteY0" fmla="*/ 1167185 h 1167185"/>
                <a:gd name="connsiteX1" fmla="*/ 1332892 w 1332892"/>
                <a:gd name="connsiteY1" fmla="*/ 0 h 1167185"/>
                <a:gd name="connsiteX2" fmla="*/ 603449 w 1332892"/>
                <a:gd name="connsiteY2" fmla="*/ 0 h 1167185"/>
                <a:gd name="connsiteX3" fmla="*/ 0 w 1332892"/>
                <a:gd name="connsiteY3" fmla="*/ 603449 h 1167185"/>
                <a:gd name="connsiteX4" fmla="*/ 368559 w 1332892"/>
                <a:gd name="connsiteY4" fmla="*/ 1159476 h 116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892" h="1167185">
                  <a:moveTo>
                    <a:pt x="393394" y="1167185"/>
                  </a:moveTo>
                  <a:lnTo>
                    <a:pt x="1332892" y="0"/>
                  </a:lnTo>
                  <a:lnTo>
                    <a:pt x="603449" y="0"/>
                  </a:lnTo>
                  <a:cubicBezTo>
                    <a:pt x="270173" y="0"/>
                    <a:pt x="0" y="270173"/>
                    <a:pt x="0" y="603449"/>
                  </a:cubicBezTo>
                  <a:cubicBezTo>
                    <a:pt x="0" y="853406"/>
                    <a:pt x="151972" y="1067868"/>
                    <a:pt x="368559" y="1159476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529891" flipV="1">
              <a:off x="11310905" y="72890"/>
              <a:ext cx="1071483" cy="673724"/>
            </a:xfrm>
            <a:custGeom>
              <a:avLst/>
              <a:gdLst>
                <a:gd name="connsiteX0" fmla="*/ 1071483 w 1071483"/>
                <a:gd name="connsiteY0" fmla="*/ 324761 h 673724"/>
                <a:gd name="connsiteX1" fmla="*/ 668017 w 1071483"/>
                <a:gd name="connsiteY1" fmla="*/ 0 h 673724"/>
                <a:gd name="connsiteX2" fmla="*/ 336862 w 1071483"/>
                <a:gd name="connsiteY2" fmla="*/ 0 h 673724"/>
                <a:gd name="connsiteX3" fmla="*/ 0 w 1071483"/>
                <a:gd name="connsiteY3" fmla="*/ 336862 h 673724"/>
                <a:gd name="connsiteX4" fmla="*/ 336862 w 1071483"/>
                <a:gd name="connsiteY4" fmla="*/ 673724 h 673724"/>
                <a:gd name="connsiteX5" fmla="*/ 790594 w 1071483"/>
                <a:gd name="connsiteY5" fmla="*/ 673723 h 67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83" h="673724">
                  <a:moveTo>
                    <a:pt x="1071483" y="324761"/>
                  </a:moveTo>
                  <a:lnTo>
                    <a:pt x="668017" y="0"/>
                  </a:lnTo>
                  <a:lnTo>
                    <a:pt x="336862" y="0"/>
                  </a:lnTo>
                  <a:cubicBezTo>
                    <a:pt x="150818" y="0"/>
                    <a:pt x="0" y="150818"/>
                    <a:pt x="0" y="336862"/>
                  </a:cubicBezTo>
                  <a:cubicBezTo>
                    <a:pt x="0" y="522906"/>
                    <a:pt x="150818" y="673724"/>
                    <a:pt x="336862" y="673724"/>
                  </a:cubicBezTo>
                  <a:lnTo>
                    <a:pt x="790594" y="673723"/>
                  </a:ln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8070353" y="3340361"/>
            <a:ext cx="688329" cy="688329"/>
          </a:xfrm>
          <a:prstGeom prst="ellipse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任意多边形: 形状 6"/>
          <p:cNvSpPr/>
          <p:nvPr userDrawn="1">
            <p:custDataLst>
              <p:tags r:id="rId3"/>
            </p:custDataLst>
          </p:nvPr>
        </p:nvSpPr>
        <p:spPr>
          <a:xfrm rot="3070109">
            <a:off x="4608873" y="5948670"/>
            <a:ext cx="1756789" cy="1206898"/>
          </a:xfrm>
          <a:custGeom>
            <a:avLst/>
            <a:gdLst>
              <a:gd name="connsiteX0" fmla="*/ 103060 w 1756789"/>
              <a:gd name="connsiteY0" fmla="*/ 266055 h 1206898"/>
              <a:gd name="connsiteX1" fmla="*/ 603449 w 1756789"/>
              <a:gd name="connsiteY1" fmla="*/ 0 h 1206898"/>
              <a:gd name="connsiteX2" fmla="*/ 1756789 w 1756789"/>
              <a:gd name="connsiteY2" fmla="*/ 0 h 1206898"/>
              <a:gd name="connsiteX3" fmla="*/ 785325 w 1756789"/>
              <a:gd name="connsiteY3" fmla="*/ 1206898 h 1206898"/>
              <a:gd name="connsiteX4" fmla="*/ 603449 w 1756789"/>
              <a:gd name="connsiteY4" fmla="*/ 1206898 h 1206898"/>
              <a:gd name="connsiteX5" fmla="*/ 0 w 1756789"/>
              <a:gd name="connsiteY5" fmla="*/ 603449 h 1206898"/>
              <a:gd name="connsiteX6" fmla="*/ 103060 w 1756789"/>
              <a:gd name="connsiteY6" fmla="*/ 266055 h 120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6789" h="1206898">
                <a:moveTo>
                  <a:pt x="103060" y="266055"/>
                </a:moveTo>
                <a:cubicBezTo>
                  <a:pt x="211504" y="105536"/>
                  <a:pt x="395151" y="0"/>
                  <a:pt x="603449" y="0"/>
                </a:cubicBezTo>
                <a:lnTo>
                  <a:pt x="1756789" y="0"/>
                </a:lnTo>
                <a:lnTo>
                  <a:pt x="785325" y="1206898"/>
                </a:lnTo>
                <a:lnTo>
                  <a:pt x="603449" y="1206898"/>
                </a:lnTo>
                <a:cubicBezTo>
                  <a:pt x="270173" y="1206898"/>
                  <a:pt x="0" y="936725"/>
                  <a:pt x="0" y="603449"/>
                </a:cubicBezTo>
                <a:cubicBezTo>
                  <a:pt x="0" y="478470"/>
                  <a:pt x="37993" y="362366"/>
                  <a:pt x="103060" y="266055"/>
                </a:cubicBezTo>
                <a:close/>
              </a:path>
            </a:pathLst>
          </a:custGeom>
          <a:solidFill>
            <a:schemeClr val="accent1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4"/>
            </p:custDataLst>
          </p:nvPr>
        </p:nvSpPr>
        <p:spPr>
          <a:xfrm rot="3070109">
            <a:off x="5801844" y="6048098"/>
            <a:ext cx="1756790" cy="673724"/>
          </a:xfrm>
          <a:custGeom>
            <a:avLst/>
            <a:gdLst>
              <a:gd name="connsiteX0" fmla="*/ 57531 w 1756790"/>
              <a:gd name="connsiteY0" fmla="*/ 148519 h 673724"/>
              <a:gd name="connsiteX1" fmla="*/ 336862 w 1756790"/>
              <a:gd name="connsiteY1" fmla="*/ 0 h 673724"/>
              <a:gd name="connsiteX2" fmla="*/ 1756790 w 1756790"/>
              <a:gd name="connsiteY2" fmla="*/ 0 h 673724"/>
              <a:gd name="connsiteX3" fmla="*/ 1214491 w 1756790"/>
              <a:gd name="connsiteY3" fmla="*/ 673724 h 673724"/>
              <a:gd name="connsiteX4" fmla="*/ 336862 w 1756790"/>
              <a:gd name="connsiteY4" fmla="*/ 673724 h 673724"/>
              <a:gd name="connsiteX5" fmla="*/ 0 w 1756790"/>
              <a:gd name="connsiteY5" fmla="*/ 336862 h 673724"/>
              <a:gd name="connsiteX6" fmla="*/ 57531 w 1756790"/>
              <a:gd name="connsiteY6" fmla="*/ 148519 h 67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6790" h="673724">
                <a:moveTo>
                  <a:pt x="57531" y="148519"/>
                </a:moveTo>
                <a:cubicBezTo>
                  <a:pt x="118067" y="58913"/>
                  <a:pt x="220584" y="0"/>
                  <a:pt x="336862" y="0"/>
                </a:cubicBezTo>
                <a:lnTo>
                  <a:pt x="1756790" y="0"/>
                </a:lnTo>
                <a:lnTo>
                  <a:pt x="1214491" y="673724"/>
                </a:lnTo>
                <a:lnTo>
                  <a:pt x="336862" y="673724"/>
                </a:lnTo>
                <a:cubicBezTo>
                  <a:pt x="150818" y="673724"/>
                  <a:pt x="0" y="522906"/>
                  <a:pt x="0" y="336862"/>
                </a:cubicBezTo>
                <a:cubicBezTo>
                  <a:pt x="0" y="267096"/>
                  <a:pt x="21209" y="202283"/>
                  <a:pt x="57531" y="148519"/>
                </a:cubicBez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 userDrawn="1">
            <p:custDataLst>
              <p:tags r:id="rId5"/>
            </p:custDataLst>
          </p:nvPr>
        </p:nvSpPr>
        <p:spPr>
          <a:xfrm>
            <a:off x="2800817" y="1505869"/>
            <a:ext cx="2522821" cy="2522821"/>
          </a:xfrm>
          <a:prstGeom prst="ellipse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任意多边形: 形状 9"/>
          <p:cNvSpPr/>
          <p:nvPr userDrawn="1">
            <p:custDataLst>
              <p:tags r:id="rId6"/>
            </p:custDataLst>
          </p:nvPr>
        </p:nvSpPr>
        <p:spPr>
          <a:xfrm rot="3070109">
            <a:off x="5323371" y="-21155"/>
            <a:ext cx="2466454" cy="1206898"/>
          </a:xfrm>
          <a:custGeom>
            <a:avLst/>
            <a:gdLst>
              <a:gd name="connsiteX0" fmla="*/ 0 w 2466454"/>
              <a:gd name="connsiteY0" fmla="*/ 1206898 h 1206898"/>
              <a:gd name="connsiteX1" fmla="*/ 971464 w 2466454"/>
              <a:gd name="connsiteY1" fmla="*/ 0 h 1206898"/>
              <a:gd name="connsiteX2" fmla="*/ 1863005 w 2466454"/>
              <a:gd name="connsiteY2" fmla="*/ 0 h 1206898"/>
              <a:gd name="connsiteX3" fmla="*/ 2466454 w 2466454"/>
              <a:gd name="connsiteY3" fmla="*/ 603449 h 1206898"/>
              <a:gd name="connsiteX4" fmla="*/ 1863005 w 2466454"/>
              <a:gd name="connsiteY4" fmla="*/ 1206898 h 120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6454" h="1206898">
                <a:moveTo>
                  <a:pt x="0" y="1206898"/>
                </a:moveTo>
                <a:lnTo>
                  <a:pt x="971464" y="0"/>
                </a:lnTo>
                <a:lnTo>
                  <a:pt x="1863005" y="0"/>
                </a:lnTo>
                <a:cubicBezTo>
                  <a:pt x="2196281" y="0"/>
                  <a:pt x="2466454" y="270173"/>
                  <a:pt x="2466454" y="603449"/>
                </a:cubicBezTo>
                <a:cubicBezTo>
                  <a:pt x="2466454" y="936725"/>
                  <a:pt x="2196281" y="1206898"/>
                  <a:pt x="1863005" y="1206898"/>
                </a:cubicBezTo>
                <a:close/>
              </a:path>
            </a:pathLst>
          </a:custGeom>
          <a:solidFill>
            <a:schemeClr val="accent1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任意多边形: 形状 10"/>
          <p:cNvSpPr/>
          <p:nvPr userDrawn="1">
            <p:custDataLst>
              <p:tags r:id="rId7"/>
            </p:custDataLst>
          </p:nvPr>
        </p:nvSpPr>
        <p:spPr>
          <a:xfrm rot="3070109">
            <a:off x="4246807" y="132622"/>
            <a:ext cx="1747660" cy="673724"/>
          </a:xfrm>
          <a:custGeom>
            <a:avLst/>
            <a:gdLst>
              <a:gd name="connsiteX0" fmla="*/ 0 w 1747660"/>
              <a:gd name="connsiteY0" fmla="*/ 673724 h 673724"/>
              <a:gd name="connsiteX1" fmla="*/ 542299 w 1747660"/>
              <a:gd name="connsiteY1" fmla="*/ 0 h 673724"/>
              <a:gd name="connsiteX2" fmla="*/ 1410798 w 1747660"/>
              <a:gd name="connsiteY2" fmla="*/ 0 h 673724"/>
              <a:gd name="connsiteX3" fmla="*/ 1747660 w 1747660"/>
              <a:gd name="connsiteY3" fmla="*/ 336862 h 673724"/>
              <a:gd name="connsiteX4" fmla="*/ 1410798 w 1747660"/>
              <a:gd name="connsiteY4" fmla="*/ 673724 h 67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7660" h="673724">
                <a:moveTo>
                  <a:pt x="0" y="673724"/>
                </a:moveTo>
                <a:lnTo>
                  <a:pt x="542299" y="0"/>
                </a:lnTo>
                <a:lnTo>
                  <a:pt x="1410798" y="0"/>
                </a:lnTo>
                <a:cubicBezTo>
                  <a:pt x="1596842" y="0"/>
                  <a:pt x="1747660" y="150818"/>
                  <a:pt x="1747660" y="336862"/>
                </a:cubicBezTo>
                <a:cubicBezTo>
                  <a:pt x="1747660" y="522906"/>
                  <a:pt x="1596842" y="673724"/>
                  <a:pt x="1410798" y="673724"/>
                </a:cubicBez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272790" y="2365375"/>
            <a:ext cx="6239510" cy="171132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0093002" y="5918505"/>
            <a:ext cx="2123325" cy="939524"/>
            <a:chOff x="10093002" y="5918505"/>
            <a:chExt cx="2123325" cy="939524"/>
          </a:xfrm>
        </p:grpSpPr>
        <p:sp>
          <p:nvSpPr>
            <p:cNvPr id="10" name="Freeform 5"/>
            <p:cNvSpPr/>
            <p:nvPr>
              <p:custDataLst>
                <p:tags r:id="rId3"/>
              </p:custDataLst>
            </p:nvPr>
          </p:nvSpPr>
          <p:spPr>
            <a:xfrm>
              <a:off x="10093002" y="6026500"/>
              <a:ext cx="1561485" cy="831411"/>
            </a:xfrm>
            <a:custGeom>
              <a:avLst/>
              <a:gdLst>
                <a:gd name="connsiteX0" fmla="*/ 624912 w 1561485"/>
                <a:gd name="connsiteY0" fmla="*/ 398 h 831411"/>
                <a:gd name="connsiteX1" fmla="*/ 1073442 w 1561485"/>
                <a:gd name="connsiteY1" fmla="*/ 225092 h 831411"/>
                <a:gd name="connsiteX2" fmla="*/ 1561485 w 1561485"/>
                <a:gd name="connsiteY2" fmla="*/ 831411 h 831411"/>
                <a:gd name="connsiteX3" fmla="*/ 47694 w 1561485"/>
                <a:gd name="connsiteY3" fmla="*/ 831351 h 831411"/>
                <a:gd name="connsiteX4" fmla="*/ 23050 w 1561485"/>
                <a:gd name="connsiteY4" fmla="*/ 769062 h 831411"/>
                <a:gd name="connsiteX5" fmla="*/ 225049 w 1561485"/>
                <a:gd name="connsiteY5" fmla="*/ 133364 h 831411"/>
                <a:gd name="connsiteX6" fmla="*/ 552466 w 1561485"/>
                <a:gd name="connsiteY6" fmla="*/ 2110 h 831411"/>
                <a:gd name="connsiteX7" fmla="*/ 624912 w 1561485"/>
                <a:gd name="connsiteY7" fmla="*/ 398 h 83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1485" h="831411">
                  <a:moveTo>
                    <a:pt x="624912" y="398"/>
                  </a:moveTo>
                  <a:cubicBezTo>
                    <a:pt x="793782" y="6503"/>
                    <a:pt x="959160" y="83116"/>
                    <a:pt x="1073442" y="225092"/>
                  </a:cubicBezTo>
                  <a:lnTo>
                    <a:pt x="1561485" y="831411"/>
                  </a:lnTo>
                  <a:lnTo>
                    <a:pt x="47694" y="831351"/>
                  </a:lnTo>
                  <a:lnTo>
                    <a:pt x="23050" y="769062"/>
                  </a:lnTo>
                  <a:cubicBezTo>
                    <a:pt x="-41398" y="542916"/>
                    <a:pt x="30360" y="290077"/>
                    <a:pt x="225049" y="133364"/>
                  </a:cubicBezTo>
                  <a:cubicBezTo>
                    <a:pt x="322396" y="55008"/>
                    <a:pt x="436650" y="11811"/>
                    <a:pt x="552466" y="2110"/>
                  </a:cubicBezTo>
                  <a:cubicBezTo>
                    <a:pt x="576592" y="90"/>
                    <a:pt x="600789" y="-477"/>
                    <a:pt x="624912" y="39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Freeform 6"/>
            <p:cNvSpPr/>
            <p:nvPr>
              <p:custDataLst>
                <p:tags r:id="rId4"/>
              </p:custDataLst>
            </p:nvPr>
          </p:nvSpPr>
          <p:spPr>
            <a:xfrm>
              <a:off x="11384870" y="5918505"/>
              <a:ext cx="831457" cy="939524"/>
            </a:xfrm>
            <a:custGeom>
              <a:avLst/>
              <a:gdLst>
                <a:gd name="connsiteX0" fmla="*/ 308457 w 831457"/>
                <a:gd name="connsiteY0" fmla="*/ 1184 h 939524"/>
                <a:gd name="connsiteX1" fmla="*/ 599262 w 831457"/>
                <a:gd name="connsiteY1" fmla="*/ 125599 h 939524"/>
                <a:gd name="connsiteX2" fmla="*/ 831457 w 831457"/>
                <a:gd name="connsiteY2" fmla="*/ 414067 h 939524"/>
                <a:gd name="connsiteX3" fmla="*/ 831389 w 831457"/>
                <a:gd name="connsiteY3" fmla="*/ 939466 h 939524"/>
                <a:gd name="connsiteX4" fmla="*/ 389533 w 831457"/>
                <a:gd name="connsiteY4" fmla="*/ 939524 h 939524"/>
                <a:gd name="connsiteX5" fmla="*/ 74427 w 831457"/>
                <a:gd name="connsiteY5" fmla="*/ 548052 h 939524"/>
                <a:gd name="connsiteX6" fmla="*/ 125673 w 831457"/>
                <a:gd name="connsiteY6" fmla="*/ 74477 h 939524"/>
                <a:gd name="connsiteX7" fmla="*/ 308457 w 831457"/>
                <a:gd name="connsiteY7" fmla="*/ 1184 h 93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1457" h="939524">
                  <a:moveTo>
                    <a:pt x="308457" y="1184"/>
                  </a:moveTo>
                  <a:cubicBezTo>
                    <a:pt x="416210" y="-7859"/>
                    <a:pt x="526370" y="35043"/>
                    <a:pt x="599262" y="125599"/>
                  </a:cubicBezTo>
                  <a:lnTo>
                    <a:pt x="831457" y="414067"/>
                  </a:lnTo>
                  <a:lnTo>
                    <a:pt x="831389" y="939466"/>
                  </a:lnTo>
                  <a:lnTo>
                    <a:pt x="389533" y="939524"/>
                  </a:lnTo>
                  <a:lnTo>
                    <a:pt x="74427" y="548052"/>
                  </a:lnTo>
                  <a:cubicBezTo>
                    <a:pt x="-42199" y="403162"/>
                    <a:pt x="-19256" y="191135"/>
                    <a:pt x="125673" y="74477"/>
                  </a:cubicBezTo>
                  <a:cubicBezTo>
                    <a:pt x="180021" y="30730"/>
                    <a:pt x="243805" y="6607"/>
                    <a:pt x="308457" y="1184"/>
                  </a:cubicBez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5"/>
            </p:custDataLst>
          </p:nvPr>
        </p:nvSpPr>
        <p:spPr>
          <a:xfrm>
            <a:off x="838200" y="794326"/>
            <a:ext cx="10515600" cy="540484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3"/>
            </p:custDataLst>
          </p:nvPr>
        </p:nvSpPr>
        <p:spPr>
          <a:xfrm rot="19270109">
            <a:off x="11372215" y="353060"/>
            <a:ext cx="1347470" cy="1207135"/>
          </a:xfrm>
          <a:custGeom>
            <a:avLst/>
            <a:gdLst>
              <a:gd name="connsiteX0" fmla="*/ 1347332 w 1347332"/>
              <a:gd name="connsiteY0" fmla="*/ 0 h 1206898"/>
              <a:gd name="connsiteX1" fmla="*/ 375867 w 1347332"/>
              <a:gd name="connsiteY1" fmla="*/ 1206898 h 1206898"/>
              <a:gd name="connsiteX2" fmla="*/ 0 w 1347332"/>
              <a:gd name="connsiteY2" fmla="*/ 1206898 h 1206898"/>
              <a:gd name="connsiteX3" fmla="*/ 968817 w 1347332"/>
              <a:gd name="connsiteY3" fmla="*/ 3289 h 1206898"/>
              <a:gd name="connsiteX4" fmla="*/ 964731 w 1347332"/>
              <a:gd name="connsiteY4" fmla="*/ 0 h 120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7332" h="1206898">
                <a:moveTo>
                  <a:pt x="1347332" y="0"/>
                </a:moveTo>
                <a:lnTo>
                  <a:pt x="375867" y="1206898"/>
                </a:lnTo>
                <a:lnTo>
                  <a:pt x="0" y="1206898"/>
                </a:lnTo>
                <a:lnTo>
                  <a:pt x="968817" y="3289"/>
                </a:lnTo>
                <a:lnTo>
                  <a:pt x="964731" y="0"/>
                </a:lnTo>
                <a:close/>
              </a:path>
            </a:pathLst>
          </a:custGeom>
          <a:solidFill>
            <a:schemeClr val="accent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4"/>
            </p:custDataLst>
          </p:nvPr>
        </p:nvSpPr>
        <p:spPr>
          <a:xfrm rot="19270109">
            <a:off x="10494645" y="-182245"/>
            <a:ext cx="1314450" cy="673735"/>
          </a:xfrm>
          <a:custGeom>
            <a:avLst/>
            <a:gdLst>
              <a:gd name="connsiteX0" fmla="*/ 485143 w 1314297"/>
              <a:gd name="connsiteY0" fmla="*/ 0 h 673724"/>
              <a:gd name="connsiteX1" fmla="*/ 1314297 w 1314297"/>
              <a:gd name="connsiteY1" fmla="*/ 667408 h 673724"/>
              <a:gd name="connsiteX2" fmla="*/ 1251648 w 1314297"/>
              <a:gd name="connsiteY2" fmla="*/ 673724 h 673724"/>
              <a:gd name="connsiteX3" fmla="*/ 837001 w 1314297"/>
              <a:gd name="connsiteY3" fmla="*/ 673724 h 673724"/>
              <a:gd name="connsiteX4" fmla="*/ 0 w 1314297"/>
              <a:gd name="connsiteY4" fmla="*/ 0 h 67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297" h="673724">
                <a:moveTo>
                  <a:pt x="485143" y="0"/>
                </a:moveTo>
                <a:lnTo>
                  <a:pt x="1314297" y="667408"/>
                </a:lnTo>
                <a:lnTo>
                  <a:pt x="1251648" y="673724"/>
                </a:lnTo>
                <a:lnTo>
                  <a:pt x="837001" y="6737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5"/>
            </p:custDataLst>
          </p:nvPr>
        </p:nvSpPr>
        <p:spPr>
          <a:xfrm rot="19270109">
            <a:off x="-169545" y="5780405"/>
            <a:ext cx="1226185" cy="1301750"/>
          </a:xfrm>
          <a:custGeom>
            <a:avLst/>
            <a:gdLst>
              <a:gd name="connsiteX0" fmla="*/ 943850 w 1225951"/>
              <a:gd name="connsiteY0" fmla="*/ 0 h 1301924"/>
              <a:gd name="connsiteX1" fmla="*/ 418834 w 1225951"/>
              <a:gd name="connsiteY1" fmla="*/ 652254 h 1301924"/>
              <a:gd name="connsiteX2" fmla="*/ 1225951 w 1225951"/>
              <a:gd name="connsiteY2" fmla="*/ 1301924 h 1301924"/>
              <a:gd name="connsiteX3" fmla="*/ 740807 w 1225951"/>
              <a:gd name="connsiteY3" fmla="*/ 1301924 h 1301924"/>
              <a:gd name="connsiteX4" fmla="*/ 0 w 1225951"/>
              <a:gd name="connsiteY4" fmla="*/ 705629 h 1301924"/>
              <a:gd name="connsiteX5" fmla="*/ 567980 w 1225951"/>
              <a:gd name="connsiteY5" fmla="*/ 0 h 130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5951" h="1301924">
                <a:moveTo>
                  <a:pt x="943850" y="0"/>
                </a:moveTo>
                <a:lnTo>
                  <a:pt x="418834" y="652254"/>
                </a:lnTo>
                <a:lnTo>
                  <a:pt x="1225951" y="1301924"/>
                </a:lnTo>
                <a:lnTo>
                  <a:pt x="740807" y="1301924"/>
                </a:lnTo>
                <a:lnTo>
                  <a:pt x="0" y="705629"/>
                </a:lnTo>
                <a:lnTo>
                  <a:pt x="56798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6"/>
            </p:custDataLst>
          </p:nvPr>
        </p:nvSpPr>
        <p:spPr>
          <a:xfrm rot="19270109">
            <a:off x="-312420" y="4897120"/>
            <a:ext cx="918210" cy="673735"/>
          </a:xfrm>
          <a:custGeom>
            <a:avLst/>
            <a:gdLst>
              <a:gd name="connsiteX0" fmla="*/ 918169 w 918169"/>
              <a:gd name="connsiteY0" fmla="*/ 0 h 673724"/>
              <a:gd name="connsiteX1" fmla="*/ 375870 w 918169"/>
              <a:gd name="connsiteY1" fmla="*/ 673724 h 673724"/>
              <a:gd name="connsiteX2" fmla="*/ 0 w 918169"/>
              <a:gd name="connsiteY2" fmla="*/ 673724 h 673724"/>
              <a:gd name="connsiteX3" fmla="*/ 542299 w 918169"/>
              <a:gd name="connsiteY3" fmla="*/ 0 h 67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8169" h="673724">
                <a:moveTo>
                  <a:pt x="918169" y="0"/>
                </a:moveTo>
                <a:lnTo>
                  <a:pt x="375870" y="673724"/>
                </a:lnTo>
                <a:lnTo>
                  <a:pt x="0" y="673724"/>
                </a:lnTo>
                <a:lnTo>
                  <a:pt x="542299" y="0"/>
                </a:lnTo>
                <a:close/>
              </a:path>
            </a:pathLst>
          </a:custGeom>
          <a:solidFill>
            <a:schemeClr val="accent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单击此处添加文本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3"/>
            </p:custDataLst>
          </p:nvPr>
        </p:nvGrpSpPr>
        <p:grpSpPr>
          <a:xfrm>
            <a:off x="-92710" y="5761990"/>
            <a:ext cx="1993900" cy="1541780"/>
            <a:chOff x="-146" y="9074"/>
            <a:chExt cx="3140" cy="2428"/>
          </a:xfrm>
        </p:grpSpPr>
        <p:sp>
          <p:nvSpPr>
            <p:cNvPr id="15" name="任意多边形: 形状 14"/>
            <p:cNvSpPr/>
            <p:nvPr userDrawn="1">
              <p:custDataLst>
                <p:tags r:id="rId4"/>
              </p:custDataLst>
            </p:nvPr>
          </p:nvSpPr>
          <p:spPr>
            <a:xfrm rot="18529891" flipH="1">
              <a:off x="-535" y="9533"/>
              <a:ext cx="1657" cy="879"/>
            </a:xfrm>
            <a:custGeom>
              <a:avLst/>
              <a:gdLst>
                <a:gd name="connsiteX0" fmla="*/ 47639 w 1052248"/>
                <a:gd name="connsiteY0" fmla="*/ 122983 h 557885"/>
                <a:gd name="connsiteX1" fmla="*/ 0 w 1052248"/>
                <a:gd name="connsiteY1" fmla="*/ 278943 h 557885"/>
                <a:gd name="connsiteX2" fmla="*/ 0 w 1052248"/>
                <a:gd name="connsiteY2" fmla="*/ 278942 h 557885"/>
                <a:gd name="connsiteX3" fmla="*/ 278943 w 1052248"/>
                <a:gd name="connsiteY3" fmla="*/ 557885 h 557885"/>
                <a:gd name="connsiteX4" fmla="*/ 976245 w 1052248"/>
                <a:gd name="connsiteY4" fmla="*/ 557885 h 557885"/>
                <a:gd name="connsiteX5" fmla="*/ 1052248 w 1052248"/>
                <a:gd name="connsiteY5" fmla="*/ 463463 h 557885"/>
                <a:gd name="connsiteX6" fmla="*/ 476465 w 1052248"/>
                <a:gd name="connsiteY6" fmla="*/ 0 h 557885"/>
                <a:gd name="connsiteX7" fmla="*/ 278943 w 1052248"/>
                <a:gd name="connsiteY7" fmla="*/ 0 h 557885"/>
                <a:gd name="connsiteX8" fmla="*/ 47639 w 1052248"/>
                <a:gd name="connsiteY8" fmla="*/ 122983 h 5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2248" h="557885">
                  <a:moveTo>
                    <a:pt x="47639" y="122983"/>
                  </a:moveTo>
                  <a:cubicBezTo>
                    <a:pt x="17562" y="167503"/>
                    <a:pt x="0" y="221172"/>
                    <a:pt x="0" y="278943"/>
                  </a:cubicBezTo>
                  <a:lnTo>
                    <a:pt x="0" y="278942"/>
                  </a:lnTo>
                  <a:cubicBezTo>
                    <a:pt x="0" y="432998"/>
                    <a:pt x="124887" y="557885"/>
                    <a:pt x="278943" y="557885"/>
                  </a:cubicBezTo>
                  <a:lnTo>
                    <a:pt x="976245" y="557885"/>
                  </a:lnTo>
                  <a:lnTo>
                    <a:pt x="1052248" y="463463"/>
                  </a:lnTo>
                  <a:lnTo>
                    <a:pt x="476465" y="0"/>
                  </a:lnTo>
                  <a:lnTo>
                    <a:pt x="278943" y="0"/>
                  </a:lnTo>
                  <a:cubicBezTo>
                    <a:pt x="182658" y="0"/>
                    <a:pt x="97767" y="48784"/>
                    <a:pt x="47639" y="122983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5"/>
              </p:custDataLst>
            </p:nvPr>
          </p:nvSpPr>
          <p:spPr>
            <a:xfrm rot="18529891" flipH="1">
              <a:off x="1751" y="10047"/>
              <a:ext cx="1426" cy="1061"/>
            </a:xfrm>
            <a:custGeom>
              <a:avLst/>
              <a:gdLst>
                <a:gd name="connsiteX0" fmla="*/ 57531 w 905808"/>
                <a:gd name="connsiteY0" fmla="*/ 148519 h 673724"/>
                <a:gd name="connsiteX1" fmla="*/ 0 w 905808"/>
                <a:gd name="connsiteY1" fmla="*/ 336862 h 673724"/>
                <a:gd name="connsiteX2" fmla="*/ 336862 w 905808"/>
                <a:gd name="connsiteY2" fmla="*/ 673724 h 673724"/>
                <a:gd name="connsiteX3" fmla="*/ 363509 w 905808"/>
                <a:gd name="connsiteY3" fmla="*/ 673724 h 673724"/>
                <a:gd name="connsiteX4" fmla="*/ 905808 w 905808"/>
                <a:gd name="connsiteY4" fmla="*/ 0 h 673724"/>
                <a:gd name="connsiteX5" fmla="*/ 336862 w 905808"/>
                <a:gd name="connsiteY5" fmla="*/ 0 h 673724"/>
                <a:gd name="connsiteX6" fmla="*/ 57531 w 905808"/>
                <a:gd name="connsiteY6" fmla="*/ 148519 h 67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5808" h="673724">
                  <a:moveTo>
                    <a:pt x="57531" y="148519"/>
                  </a:moveTo>
                  <a:cubicBezTo>
                    <a:pt x="21209" y="202283"/>
                    <a:pt x="0" y="267096"/>
                    <a:pt x="0" y="336862"/>
                  </a:cubicBezTo>
                  <a:cubicBezTo>
                    <a:pt x="0" y="522906"/>
                    <a:pt x="150818" y="673724"/>
                    <a:pt x="336862" y="673724"/>
                  </a:cubicBezTo>
                  <a:lnTo>
                    <a:pt x="363509" y="673724"/>
                  </a:lnTo>
                  <a:lnTo>
                    <a:pt x="905808" y="0"/>
                  </a:lnTo>
                  <a:lnTo>
                    <a:pt x="336862" y="0"/>
                  </a:lnTo>
                  <a:cubicBezTo>
                    <a:pt x="220584" y="0"/>
                    <a:pt x="118067" y="58913"/>
                    <a:pt x="57531" y="148519"/>
                  </a:cubicBezTo>
                  <a:close/>
                </a:path>
              </a:pathLst>
            </a:cu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任意多边形: 形状 16"/>
            <p:cNvSpPr/>
            <p:nvPr userDrawn="1">
              <p:custDataLst>
                <p:tags r:id="rId6"/>
              </p:custDataLst>
            </p:nvPr>
          </p:nvSpPr>
          <p:spPr>
            <a:xfrm rot="18529891" flipH="1">
              <a:off x="86" y="9519"/>
              <a:ext cx="2428" cy="1538"/>
            </a:xfrm>
            <a:custGeom>
              <a:avLst/>
              <a:gdLst>
                <a:gd name="connsiteX0" fmla="*/ 83383 w 1541873"/>
                <a:gd name="connsiteY0" fmla="*/ 215259 h 976472"/>
                <a:gd name="connsiteX1" fmla="*/ 0 w 1541873"/>
                <a:gd name="connsiteY1" fmla="*/ 488236 h 976472"/>
                <a:gd name="connsiteX2" fmla="*/ 488236 w 1541873"/>
                <a:gd name="connsiteY2" fmla="*/ 976472 h 976472"/>
                <a:gd name="connsiteX3" fmla="*/ 795628 w 1541873"/>
                <a:gd name="connsiteY3" fmla="*/ 976472 h 976472"/>
                <a:gd name="connsiteX4" fmla="*/ 1541873 w 1541873"/>
                <a:gd name="connsiteY4" fmla="*/ 49376 h 976472"/>
                <a:gd name="connsiteX5" fmla="*/ 1480530 w 1541873"/>
                <a:gd name="connsiteY5" fmla="*/ 0 h 976472"/>
                <a:gd name="connsiteX6" fmla="*/ 488236 w 1541873"/>
                <a:gd name="connsiteY6" fmla="*/ 0 h 976472"/>
                <a:gd name="connsiteX7" fmla="*/ 83383 w 1541873"/>
                <a:gd name="connsiteY7" fmla="*/ 215259 h 97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1873" h="976472">
                  <a:moveTo>
                    <a:pt x="83383" y="215259"/>
                  </a:moveTo>
                  <a:cubicBezTo>
                    <a:pt x="30739" y="293182"/>
                    <a:pt x="0" y="387119"/>
                    <a:pt x="0" y="488236"/>
                  </a:cubicBezTo>
                  <a:cubicBezTo>
                    <a:pt x="0" y="757881"/>
                    <a:pt x="218591" y="976472"/>
                    <a:pt x="488236" y="976472"/>
                  </a:cubicBezTo>
                  <a:lnTo>
                    <a:pt x="795628" y="976472"/>
                  </a:lnTo>
                  <a:lnTo>
                    <a:pt x="1541873" y="49376"/>
                  </a:lnTo>
                  <a:lnTo>
                    <a:pt x="1480530" y="0"/>
                  </a:lnTo>
                  <a:lnTo>
                    <a:pt x="488236" y="0"/>
                  </a:lnTo>
                  <a:cubicBezTo>
                    <a:pt x="319708" y="0"/>
                    <a:pt x="171123" y="85387"/>
                    <a:pt x="83383" y="215259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7"/>
            </p:custDataLst>
          </p:nvPr>
        </p:nvSpPr>
        <p:spPr>
          <a:xfrm>
            <a:off x="582930" y="770255"/>
            <a:ext cx="3959860" cy="882015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 marL="2857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2001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573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1145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 marL="2857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2001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573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1145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3"/>
            </p:custDataLst>
          </p:nvPr>
        </p:nvGrpSpPr>
        <p:grpSpPr>
          <a:xfrm>
            <a:off x="10167505" y="-513219"/>
            <a:ext cx="2016004" cy="1458712"/>
            <a:chOff x="10167505" y="-513219"/>
            <a:chExt cx="2016004" cy="1458712"/>
          </a:xfrm>
        </p:grpSpPr>
        <p:sp>
          <p:nvSpPr>
            <p:cNvPr id="15" name="任意多边形: 形状 14"/>
            <p:cNvSpPr/>
            <p:nvPr>
              <p:custDataLst>
                <p:tags r:id="rId4"/>
              </p:custDataLst>
            </p:nvPr>
          </p:nvSpPr>
          <p:spPr>
            <a:xfrm rot="18529891" flipV="1">
              <a:off x="10084652" y="-430366"/>
              <a:ext cx="1332892" cy="1167185"/>
            </a:xfrm>
            <a:custGeom>
              <a:avLst/>
              <a:gdLst>
                <a:gd name="connsiteX0" fmla="*/ 393394 w 1332892"/>
                <a:gd name="connsiteY0" fmla="*/ 1167185 h 1167185"/>
                <a:gd name="connsiteX1" fmla="*/ 1332892 w 1332892"/>
                <a:gd name="connsiteY1" fmla="*/ 0 h 1167185"/>
                <a:gd name="connsiteX2" fmla="*/ 603449 w 1332892"/>
                <a:gd name="connsiteY2" fmla="*/ 0 h 1167185"/>
                <a:gd name="connsiteX3" fmla="*/ 0 w 1332892"/>
                <a:gd name="connsiteY3" fmla="*/ 603449 h 1167185"/>
                <a:gd name="connsiteX4" fmla="*/ 368559 w 1332892"/>
                <a:gd name="connsiteY4" fmla="*/ 1159476 h 116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892" h="1167185">
                  <a:moveTo>
                    <a:pt x="393394" y="1167185"/>
                  </a:moveTo>
                  <a:lnTo>
                    <a:pt x="1332892" y="0"/>
                  </a:lnTo>
                  <a:lnTo>
                    <a:pt x="603449" y="0"/>
                  </a:lnTo>
                  <a:cubicBezTo>
                    <a:pt x="270173" y="0"/>
                    <a:pt x="0" y="270173"/>
                    <a:pt x="0" y="603449"/>
                  </a:cubicBezTo>
                  <a:cubicBezTo>
                    <a:pt x="0" y="853406"/>
                    <a:pt x="151972" y="1067868"/>
                    <a:pt x="368559" y="1159476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5"/>
              </p:custDataLst>
            </p:nvPr>
          </p:nvSpPr>
          <p:spPr>
            <a:xfrm rot="18529891" flipV="1">
              <a:off x="11310905" y="72890"/>
              <a:ext cx="1071483" cy="673724"/>
            </a:xfrm>
            <a:custGeom>
              <a:avLst/>
              <a:gdLst>
                <a:gd name="connsiteX0" fmla="*/ 1071483 w 1071483"/>
                <a:gd name="connsiteY0" fmla="*/ 324761 h 673724"/>
                <a:gd name="connsiteX1" fmla="*/ 668017 w 1071483"/>
                <a:gd name="connsiteY1" fmla="*/ 0 h 673724"/>
                <a:gd name="connsiteX2" fmla="*/ 336862 w 1071483"/>
                <a:gd name="connsiteY2" fmla="*/ 0 h 673724"/>
                <a:gd name="connsiteX3" fmla="*/ 0 w 1071483"/>
                <a:gd name="connsiteY3" fmla="*/ 336862 h 673724"/>
                <a:gd name="connsiteX4" fmla="*/ 336862 w 1071483"/>
                <a:gd name="connsiteY4" fmla="*/ 673724 h 673724"/>
                <a:gd name="connsiteX5" fmla="*/ 790594 w 1071483"/>
                <a:gd name="connsiteY5" fmla="*/ 673723 h 67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83" h="673724">
                  <a:moveTo>
                    <a:pt x="1071483" y="324761"/>
                  </a:moveTo>
                  <a:lnTo>
                    <a:pt x="668017" y="0"/>
                  </a:lnTo>
                  <a:lnTo>
                    <a:pt x="336862" y="0"/>
                  </a:lnTo>
                  <a:cubicBezTo>
                    <a:pt x="150818" y="0"/>
                    <a:pt x="0" y="150818"/>
                    <a:pt x="0" y="336862"/>
                  </a:cubicBezTo>
                  <a:cubicBezTo>
                    <a:pt x="0" y="522906"/>
                    <a:pt x="150818" y="673724"/>
                    <a:pt x="336862" y="673724"/>
                  </a:cubicBezTo>
                  <a:lnTo>
                    <a:pt x="790594" y="673723"/>
                  </a:ln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 marL="2857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2001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573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1145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5" name="组合 14"/>
          <p:cNvGrpSpPr/>
          <p:nvPr userDrawn="1">
            <p:custDataLst>
              <p:tags r:id="rId3"/>
            </p:custDataLst>
          </p:nvPr>
        </p:nvGrpSpPr>
        <p:grpSpPr>
          <a:xfrm>
            <a:off x="10167505" y="-513219"/>
            <a:ext cx="2016004" cy="1458712"/>
            <a:chOff x="10167505" y="-513219"/>
            <a:chExt cx="2016004" cy="1458712"/>
          </a:xfrm>
        </p:grpSpPr>
        <p:sp>
          <p:nvSpPr>
            <p:cNvPr id="16" name="任意多边形: 形状 15"/>
            <p:cNvSpPr/>
            <p:nvPr>
              <p:custDataLst>
                <p:tags r:id="rId4"/>
              </p:custDataLst>
            </p:nvPr>
          </p:nvSpPr>
          <p:spPr>
            <a:xfrm rot="18529891" flipV="1">
              <a:off x="10084652" y="-430366"/>
              <a:ext cx="1332892" cy="1167185"/>
            </a:xfrm>
            <a:custGeom>
              <a:avLst/>
              <a:gdLst>
                <a:gd name="connsiteX0" fmla="*/ 393394 w 1332892"/>
                <a:gd name="connsiteY0" fmla="*/ 1167185 h 1167185"/>
                <a:gd name="connsiteX1" fmla="*/ 1332892 w 1332892"/>
                <a:gd name="connsiteY1" fmla="*/ 0 h 1167185"/>
                <a:gd name="connsiteX2" fmla="*/ 603449 w 1332892"/>
                <a:gd name="connsiteY2" fmla="*/ 0 h 1167185"/>
                <a:gd name="connsiteX3" fmla="*/ 0 w 1332892"/>
                <a:gd name="connsiteY3" fmla="*/ 603449 h 1167185"/>
                <a:gd name="connsiteX4" fmla="*/ 368559 w 1332892"/>
                <a:gd name="connsiteY4" fmla="*/ 1159476 h 116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892" h="1167185">
                  <a:moveTo>
                    <a:pt x="393394" y="1167185"/>
                  </a:moveTo>
                  <a:lnTo>
                    <a:pt x="1332892" y="0"/>
                  </a:lnTo>
                  <a:lnTo>
                    <a:pt x="603449" y="0"/>
                  </a:lnTo>
                  <a:cubicBezTo>
                    <a:pt x="270173" y="0"/>
                    <a:pt x="0" y="270173"/>
                    <a:pt x="0" y="603449"/>
                  </a:cubicBezTo>
                  <a:cubicBezTo>
                    <a:pt x="0" y="853406"/>
                    <a:pt x="151972" y="1067868"/>
                    <a:pt x="368559" y="1159476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5"/>
              </p:custDataLst>
            </p:nvPr>
          </p:nvSpPr>
          <p:spPr>
            <a:xfrm rot="18529891" flipV="1">
              <a:off x="11310905" y="72890"/>
              <a:ext cx="1071483" cy="673724"/>
            </a:xfrm>
            <a:custGeom>
              <a:avLst/>
              <a:gdLst>
                <a:gd name="connsiteX0" fmla="*/ 1071483 w 1071483"/>
                <a:gd name="connsiteY0" fmla="*/ 324761 h 673724"/>
                <a:gd name="connsiteX1" fmla="*/ 668017 w 1071483"/>
                <a:gd name="connsiteY1" fmla="*/ 0 h 673724"/>
                <a:gd name="connsiteX2" fmla="*/ 336862 w 1071483"/>
                <a:gd name="connsiteY2" fmla="*/ 0 h 673724"/>
                <a:gd name="connsiteX3" fmla="*/ 0 w 1071483"/>
                <a:gd name="connsiteY3" fmla="*/ 336862 h 673724"/>
                <a:gd name="connsiteX4" fmla="*/ 336862 w 1071483"/>
                <a:gd name="connsiteY4" fmla="*/ 673724 h 673724"/>
                <a:gd name="connsiteX5" fmla="*/ 790594 w 1071483"/>
                <a:gd name="connsiteY5" fmla="*/ 673723 h 67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83" h="673724">
                  <a:moveTo>
                    <a:pt x="1071483" y="324761"/>
                  </a:moveTo>
                  <a:lnTo>
                    <a:pt x="668017" y="0"/>
                  </a:lnTo>
                  <a:lnTo>
                    <a:pt x="336862" y="0"/>
                  </a:lnTo>
                  <a:cubicBezTo>
                    <a:pt x="150818" y="0"/>
                    <a:pt x="0" y="150818"/>
                    <a:pt x="0" y="336862"/>
                  </a:cubicBezTo>
                  <a:cubicBezTo>
                    <a:pt x="0" y="522906"/>
                    <a:pt x="150818" y="673724"/>
                    <a:pt x="336862" y="673724"/>
                  </a:cubicBezTo>
                  <a:lnTo>
                    <a:pt x="790594" y="673723"/>
                  </a:ln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 marL="2857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2001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573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1145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  <p:custDataLst>
              <p:tags r:id="rId11"/>
            </p:custDataLst>
          </p:nvPr>
        </p:nvSpPr>
        <p:spPr>
          <a:xfrm>
            <a:off x="593725" y="5180330"/>
            <a:ext cx="11001375" cy="1011555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0172700" y="5869305"/>
            <a:ext cx="2024380" cy="1510665"/>
            <a:chOff x="16020" y="9243"/>
            <a:chExt cx="3188" cy="2379"/>
          </a:xfrm>
        </p:grpSpPr>
        <p:sp>
          <p:nvSpPr>
            <p:cNvPr id="12" name="任意多边形: 形状 11"/>
            <p:cNvSpPr/>
            <p:nvPr userDrawn="1">
              <p:custDataLst>
                <p:tags r:id="rId3"/>
              </p:custDataLst>
            </p:nvPr>
          </p:nvSpPr>
          <p:spPr>
            <a:xfrm rot="3070109">
              <a:off x="15860" y="9606"/>
              <a:ext cx="2176" cy="1857"/>
            </a:xfrm>
            <a:custGeom>
              <a:avLst/>
              <a:gdLst>
                <a:gd name="connsiteX0" fmla="*/ 103060 w 1381818"/>
                <a:gd name="connsiteY0" fmla="*/ 266055 h 1179337"/>
                <a:gd name="connsiteX1" fmla="*/ 603449 w 1381818"/>
                <a:gd name="connsiteY1" fmla="*/ 1 h 1179337"/>
                <a:gd name="connsiteX2" fmla="*/ 1381818 w 1381818"/>
                <a:gd name="connsiteY2" fmla="*/ 0 h 1179337"/>
                <a:gd name="connsiteX3" fmla="*/ 432539 w 1381818"/>
                <a:gd name="connsiteY3" fmla="*/ 1179337 h 1179337"/>
                <a:gd name="connsiteX4" fmla="*/ 368559 w 1381818"/>
                <a:gd name="connsiteY4" fmla="*/ 1159476 h 1179337"/>
                <a:gd name="connsiteX5" fmla="*/ 0 w 1381818"/>
                <a:gd name="connsiteY5" fmla="*/ 603449 h 1179337"/>
                <a:gd name="connsiteX6" fmla="*/ 103060 w 1381818"/>
                <a:gd name="connsiteY6" fmla="*/ 266055 h 117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1818" h="1179337">
                  <a:moveTo>
                    <a:pt x="103060" y="266055"/>
                  </a:moveTo>
                  <a:cubicBezTo>
                    <a:pt x="211504" y="105536"/>
                    <a:pt x="395151" y="0"/>
                    <a:pt x="603449" y="1"/>
                  </a:cubicBezTo>
                  <a:lnTo>
                    <a:pt x="1381818" y="0"/>
                  </a:lnTo>
                  <a:lnTo>
                    <a:pt x="432539" y="1179337"/>
                  </a:lnTo>
                  <a:lnTo>
                    <a:pt x="368559" y="1159476"/>
                  </a:lnTo>
                  <a:cubicBezTo>
                    <a:pt x="151972" y="1067868"/>
                    <a:pt x="0" y="853406"/>
                    <a:pt x="0" y="603449"/>
                  </a:cubicBezTo>
                  <a:cubicBezTo>
                    <a:pt x="0" y="478471"/>
                    <a:pt x="37993" y="362366"/>
                    <a:pt x="103060" y="266055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4"/>
              </p:custDataLst>
            </p:nvPr>
          </p:nvSpPr>
          <p:spPr>
            <a:xfrm rot="3070109">
              <a:off x="17799" y="9592"/>
              <a:ext cx="1758" cy="1061"/>
            </a:xfrm>
            <a:custGeom>
              <a:avLst/>
              <a:gdLst>
                <a:gd name="connsiteX0" fmla="*/ 57531 w 1116603"/>
                <a:gd name="connsiteY0" fmla="*/ 148519 h 673724"/>
                <a:gd name="connsiteX1" fmla="*/ 336862 w 1116603"/>
                <a:gd name="connsiteY1" fmla="*/ 0 h 673724"/>
                <a:gd name="connsiteX2" fmla="*/ 707262 w 1116603"/>
                <a:gd name="connsiteY2" fmla="*/ 0 h 673724"/>
                <a:gd name="connsiteX3" fmla="*/ 1116603 w 1116603"/>
                <a:gd name="connsiteY3" fmla="*/ 329490 h 673724"/>
                <a:gd name="connsiteX4" fmla="*/ 839520 w 1116603"/>
                <a:gd name="connsiteY4" fmla="*/ 673724 h 673724"/>
                <a:gd name="connsiteX5" fmla="*/ 336862 w 1116603"/>
                <a:gd name="connsiteY5" fmla="*/ 673724 h 673724"/>
                <a:gd name="connsiteX6" fmla="*/ 0 w 1116603"/>
                <a:gd name="connsiteY6" fmla="*/ 336862 h 673724"/>
                <a:gd name="connsiteX7" fmla="*/ 57531 w 1116603"/>
                <a:gd name="connsiteY7" fmla="*/ 148519 h 67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603" h="673724">
                  <a:moveTo>
                    <a:pt x="57531" y="148519"/>
                  </a:moveTo>
                  <a:cubicBezTo>
                    <a:pt x="118067" y="58914"/>
                    <a:pt x="220584" y="0"/>
                    <a:pt x="336862" y="0"/>
                  </a:cubicBezTo>
                  <a:lnTo>
                    <a:pt x="707262" y="0"/>
                  </a:lnTo>
                  <a:lnTo>
                    <a:pt x="1116603" y="329490"/>
                  </a:lnTo>
                  <a:lnTo>
                    <a:pt x="839520" y="673724"/>
                  </a:lnTo>
                  <a:lnTo>
                    <a:pt x="336862" y="673724"/>
                  </a:lnTo>
                  <a:cubicBezTo>
                    <a:pt x="150818" y="673724"/>
                    <a:pt x="0" y="522906"/>
                    <a:pt x="0" y="336862"/>
                  </a:cubicBezTo>
                  <a:cubicBezTo>
                    <a:pt x="0" y="267096"/>
                    <a:pt x="21208" y="202283"/>
                    <a:pt x="57531" y="148519"/>
                  </a:cubicBez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 marL="2857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2001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573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1145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 marL="2857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2001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573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1145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3"/>
            </p:custDataLst>
          </p:nvPr>
        </p:nvSpPr>
        <p:spPr>
          <a:xfrm rot="18529891" flipV="1">
            <a:off x="10132695" y="390525"/>
            <a:ext cx="2548890" cy="1207135"/>
          </a:xfrm>
          <a:custGeom>
            <a:avLst/>
            <a:gdLst>
              <a:gd name="connsiteX0" fmla="*/ 2081412 w 2549029"/>
              <a:gd name="connsiteY0" fmla="*/ 1206898 h 1206898"/>
              <a:gd name="connsiteX1" fmla="*/ 2549029 w 2549029"/>
              <a:gd name="connsiteY1" fmla="*/ 625954 h 1206898"/>
              <a:gd name="connsiteX2" fmla="*/ 1771376 w 2549029"/>
              <a:gd name="connsiteY2" fmla="*/ 0 h 1206898"/>
              <a:gd name="connsiteX3" fmla="*/ 603449 w 2549029"/>
              <a:gd name="connsiteY3" fmla="*/ 0 h 1206898"/>
              <a:gd name="connsiteX4" fmla="*/ 0 w 2549029"/>
              <a:gd name="connsiteY4" fmla="*/ 603449 h 1206898"/>
              <a:gd name="connsiteX5" fmla="*/ 603449 w 2549029"/>
              <a:gd name="connsiteY5" fmla="*/ 1206898 h 120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9029" h="1206898">
                <a:moveTo>
                  <a:pt x="2081412" y="1206898"/>
                </a:moveTo>
                <a:lnTo>
                  <a:pt x="2549029" y="625954"/>
                </a:lnTo>
                <a:lnTo>
                  <a:pt x="1771376" y="0"/>
                </a:lnTo>
                <a:lnTo>
                  <a:pt x="603449" y="0"/>
                </a:lnTo>
                <a:cubicBezTo>
                  <a:pt x="270173" y="0"/>
                  <a:pt x="0" y="270173"/>
                  <a:pt x="0" y="603449"/>
                </a:cubicBezTo>
                <a:cubicBezTo>
                  <a:pt x="0" y="936725"/>
                  <a:pt x="270173" y="1206898"/>
                  <a:pt x="603449" y="1206898"/>
                </a:cubicBezTo>
                <a:close/>
              </a:path>
            </a:pathLst>
          </a:custGeom>
          <a:solidFill>
            <a:schemeClr val="accent1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4"/>
            </p:custDataLst>
          </p:nvPr>
        </p:nvSpPr>
        <p:spPr>
          <a:xfrm rot="18529891" flipV="1">
            <a:off x="11599545" y="1417320"/>
            <a:ext cx="1036955" cy="653415"/>
          </a:xfrm>
          <a:custGeom>
            <a:avLst/>
            <a:gdLst>
              <a:gd name="connsiteX0" fmla="*/ 1037002 w 1037002"/>
              <a:gd name="connsiteY0" fmla="*/ 653334 h 653334"/>
              <a:gd name="connsiteX1" fmla="*/ 225334 w 1037002"/>
              <a:gd name="connsiteY1" fmla="*/ 0 h 653334"/>
              <a:gd name="connsiteX2" fmla="*/ 205740 w 1037002"/>
              <a:gd name="connsiteY2" fmla="*/ 6082 h 653334"/>
              <a:gd name="connsiteX3" fmla="*/ 0 w 1037002"/>
              <a:gd name="connsiteY3" fmla="*/ 316472 h 653334"/>
              <a:gd name="connsiteX4" fmla="*/ 336862 w 1037002"/>
              <a:gd name="connsiteY4" fmla="*/ 653334 h 65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002" h="653334">
                <a:moveTo>
                  <a:pt x="1037002" y="653334"/>
                </a:moveTo>
                <a:lnTo>
                  <a:pt x="225334" y="0"/>
                </a:lnTo>
                <a:lnTo>
                  <a:pt x="205740" y="6082"/>
                </a:lnTo>
                <a:cubicBezTo>
                  <a:pt x="84835" y="57221"/>
                  <a:pt x="0" y="176939"/>
                  <a:pt x="0" y="316472"/>
                </a:cubicBezTo>
                <a:cubicBezTo>
                  <a:pt x="0" y="502516"/>
                  <a:pt x="150818" y="653334"/>
                  <a:pt x="336862" y="653334"/>
                </a:cubicBez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5"/>
            </p:custDataLst>
          </p:nvPr>
        </p:nvSpPr>
        <p:spPr>
          <a:xfrm rot="18529891" flipH="1">
            <a:off x="-488315" y="5227320"/>
            <a:ext cx="2604770" cy="1207135"/>
          </a:xfrm>
          <a:custGeom>
            <a:avLst/>
            <a:gdLst>
              <a:gd name="connsiteX0" fmla="*/ 103060 w 2604846"/>
              <a:gd name="connsiteY0" fmla="*/ 266055 h 1206898"/>
              <a:gd name="connsiteX1" fmla="*/ 0 w 2604846"/>
              <a:gd name="connsiteY1" fmla="*/ 603449 h 1206898"/>
              <a:gd name="connsiteX2" fmla="*/ 603449 w 2604846"/>
              <a:gd name="connsiteY2" fmla="*/ 1206898 h 1206898"/>
              <a:gd name="connsiteX3" fmla="*/ 2118677 w 2604846"/>
              <a:gd name="connsiteY3" fmla="*/ 1206898 h 1206898"/>
              <a:gd name="connsiteX4" fmla="*/ 2604846 w 2604846"/>
              <a:gd name="connsiteY4" fmla="*/ 602906 h 1206898"/>
              <a:gd name="connsiteX5" fmla="*/ 1855827 w 2604846"/>
              <a:gd name="connsiteY5" fmla="*/ 0 h 1206898"/>
              <a:gd name="connsiteX6" fmla="*/ 603449 w 2604846"/>
              <a:gd name="connsiteY6" fmla="*/ 0 h 1206898"/>
              <a:gd name="connsiteX7" fmla="*/ 103060 w 2604846"/>
              <a:gd name="connsiteY7" fmla="*/ 266055 h 120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4846" h="1206898">
                <a:moveTo>
                  <a:pt x="103060" y="266055"/>
                </a:moveTo>
                <a:cubicBezTo>
                  <a:pt x="37993" y="362366"/>
                  <a:pt x="0" y="478470"/>
                  <a:pt x="0" y="603449"/>
                </a:cubicBezTo>
                <a:cubicBezTo>
                  <a:pt x="0" y="936725"/>
                  <a:pt x="270173" y="1206898"/>
                  <a:pt x="603449" y="1206898"/>
                </a:cubicBezTo>
                <a:lnTo>
                  <a:pt x="2118677" y="1206898"/>
                </a:lnTo>
                <a:lnTo>
                  <a:pt x="2604846" y="602906"/>
                </a:lnTo>
                <a:lnTo>
                  <a:pt x="1855827" y="0"/>
                </a:lnTo>
                <a:lnTo>
                  <a:pt x="603449" y="0"/>
                </a:lnTo>
                <a:cubicBezTo>
                  <a:pt x="395151" y="0"/>
                  <a:pt x="211504" y="105537"/>
                  <a:pt x="103060" y="266055"/>
                </a:cubicBezTo>
                <a:close/>
              </a:path>
            </a:pathLst>
          </a:custGeom>
          <a:solidFill>
            <a:schemeClr val="accent1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6"/>
            </p:custDataLst>
          </p:nvPr>
        </p:nvSpPr>
        <p:spPr>
          <a:xfrm rot="18529891" flipH="1">
            <a:off x="-473075" y="4752975"/>
            <a:ext cx="1121410" cy="669290"/>
          </a:xfrm>
          <a:custGeom>
            <a:avLst/>
            <a:gdLst>
              <a:gd name="connsiteX0" fmla="*/ 57530 w 1121454"/>
              <a:gd name="connsiteY0" fmla="*/ 143824 h 669029"/>
              <a:gd name="connsiteX1" fmla="*/ 0 w 1121454"/>
              <a:gd name="connsiteY1" fmla="*/ 332167 h 669029"/>
              <a:gd name="connsiteX2" fmla="*/ 336862 w 1121454"/>
              <a:gd name="connsiteY2" fmla="*/ 669029 h 669029"/>
              <a:gd name="connsiteX3" fmla="*/ 1121454 w 1121454"/>
              <a:gd name="connsiteY3" fmla="*/ 669029 h 669029"/>
              <a:gd name="connsiteX4" fmla="*/ 290286 w 1121454"/>
              <a:gd name="connsiteY4" fmla="*/ 0 h 669029"/>
              <a:gd name="connsiteX5" fmla="*/ 268972 w 1121454"/>
              <a:gd name="connsiteY5" fmla="*/ 2149 h 669029"/>
              <a:gd name="connsiteX6" fmla="*/ 57530 w 1121454"/>
              <a:gd name="connsiteY6" fmla="*/ 143824 h 66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1454" h="669029">
                <a:moveTo>
                  <a:pt x="57530" y="143824"/>
                </a:moveTo>
                <a:cubicBezTo>
                  <a:pt x="21209" y="197588"/>
                  <a:pt x="0" y="262401"/>
                  <a:pt x="0" y="332167"/>
                </a:cubicBezTo>
                <a:cubicBezTo>
                  <a:pt x="0" y="518211"/>
                  <a:pt x="150818" y="669029"/>
                  <a:pt x="336862" y="669029"/>
                </a:cubicBezTo>
                <a:lnTo>
                  <a:pt x="1121454" y="669029"/>
                </a:lnTo>
                <a:lnTo>
                  <a:pt x="290286" y="0"/>
                </a:lnTo>
                <a:lnTo>
                  <a:pt x="268972" y="2149"/>
                </a:lnTo>
                <a:cubicBezTo>
                  <a:pt x="181257" y="20098"/>
                  <a:pt x="105960" y="72139"/>
                  <a:pt x="57530" y="143824"/>
                </a:cubicBez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="1" strike="noStrike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232.xml"/><Relationship Id="rId23" Type="http://schemas.openxmlformats.org/officeDocument/2006/relationships/tags" Target="../tags/tag231.xml"/><Relationship Id="rId22" Type="http://schemas.openxmlformats.org/officeDocument/2006/relationships/tags" Target="../tags/tag230.xml"/><Relationship Id="rId21" Type="http://schemas.openxmlformats.org/officeDocument/2006/relationships/tags" Target="../tags/tag229.xml"/><Relationship Id="rId20" Type="http://schemas.openxmlformats.org/officeDocument/2006/relationships/tags" Target="../tags/tag228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227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34.xml"/><Relationship Id="rId1" Type="http://schemas.openxmlformats.org/officeDocument/2006/relationships/tags" Target="../tags/tag23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image" Target="../media/image10.jpeg"/><Relationship Id="rId1" Type="http://schemas.openxmlformats.org/officeDocument/2006/relationships/tags" Target="../tags/tag27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83.xml"/><Relationship Id="rId8" Type="http://schemas.openxmlformats.org/officeDocument/2006/relationships/tags" Target="../tags/tag282.xml"/><Relationship Id="rId7" Type="http://schemas.openxmlformats.org/officeDocument/2006/relationships/tags" Target="../tags/tag281.xml"/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4" Type="http://schemas.openxmlformats.org/officeDocument/2006/relationships/tags" Target="../tags/tag278.xml"/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27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92.xml"/><Relationship Id="rId8" Type="http://schemas.openxmlformats.org/officeDocument/2006/relationships/tags" Target="../tags/tag291.xml"/><Relationship Id="rId7" Type="http://schemas.openxmlformats.org/officeDocument/2006/relationships/tags" Target="../tags/tag290.xml"/><Relationship Id="rId6" Type="http://schemas.openxmlformats.org/officeDocument/2006/relationships/tags" Target="../tags/tag289.xml"/><Relationship Id="rId5" Type="http://schemas.openxmlformats.org/officeDocument/2006/relationships/tags" Target="../tags/tag288.xml"/><Relationship Id="rId4" Type="http://schemas.openxmlformats.org/officeDocument/2006/relationships/tags" Target="../tags/tag287.xml"/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28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99.xml"/><Relationship Id="rId6" Type="http://schemas.openxmlformats.org/officeDocument/2006/relationships/tags" Target="../tags/tag298.xml"/><Relationship Id="rId5" Type="http://schemas.openxmlformats.org/officeDocument/2006/relationships/tags" Target="../tags/tag297.xml"/><Relationship Id="rId4" Type="http://schemas.openxmlformats.org/officeDocument/2006/relationships/tags" Target="../tags/tag296.xml"/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00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306.xml"/><Relationship Id="rId5" Type="http://schemas.openxmlformats.org/officeDocument/2006/relationships/tags" Target="../tags/tag305.xml"/><Relationship Id="rId4" Type="http://schemas.openxmlformats.org/officeDocument/2006/relationships/tags" Target="../tags/tag304.xml"/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tags" Target="../tags/tag30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308.xml"/><Relationship Id="rId1" Type="http://schemas.openxmlformats.org/officeDocument/2006/relationships/tags" Target="../tags/tag30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239.xml"/><Relationship Id="rId7" Type="http://schemas.openxmlformats.org/officeDocument/2006/relationships/image" Target="../media/image1.png"/><Relationship Id="rId6" Type="http://schemas.openxmlformats.org/officeDocument/2006/relationships/tags" Target="../tags/tag238.xml"/><Relationship Id="rId5" Type="http://schemas.microsoft.com/office/2007/relationships/media" Target="../media/media1.mp4"/><Relationship Id="rId4" Type="http://schemas.openxmlformats.org/officeDocument/2006/relationships/video" Target="../media/media1.mp4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44.xml"/><Relationship Id="rId6" Type="http://schemas.openxmlformats.org/officeDocument/2006/relationships/tags" Target="../tags/tag24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4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5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259.xml"/><Relationship Id="rId7" Type="http://schemas.openxmlformats.org/officeDocument/2006/relationships/image" Target="../media/image10.jpeg"/><Relationship Id="rId6" Type="http://schemas.openxmlformats.org/officeDocument/2006/relationships/tags" Target="../tags/tag258.xml"/><Relationship Id="rId5" Type="http://schemas.openxmlformats.org/officeDocument/2006/relationships/tags" Target="../tags/tag257.xml"/><Relationship Id="rId4" Type="http://schemas.openxmlformats.org/officeDocument/2006/relationships/tags" Target="../tags/tag256.xml"/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63.xml"/><Relationship Id="rId4" Type="http://schemas.openxmlformats.org/officeDocument/2006/relationships/image" Target="../media/image10.jpeg"/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67.xml"/><Relationship Id="rId8" Type="http://schemas.openxmlformats.org/officeDocument/2006/relationships/image" Target="../media/image10.jpeg"/><Relationship Id="rId7" Type="http://schemas.openxmlformats.org/officeDocument/2006/relationships/image" Target="../media/image14.pn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26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7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rPr>
              <a:t>防火灾安全教育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2"/>
          <a:srcRect l="38362" t="70959" r="38152"/>
          <a:stretch>
            <a:fillRect/>
          </a:stretch>
        </p:blipFill>
        <p:spPr>
          <a:xfrm>
            <a:off x="8917305" y="4080510"/>
            <a:ext cx="1979930" cy="20180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808604" y="2836520"/>
            <a:ext cx="5193281" cy="824710"/>
          </a:xfrm>
          <a:prstGeom prst="rect">
            <a:avLst/>
          </a:prstGeom>
        </p:spPr>
        <p:txBody>
          <a:bodyPr vert="horz" lIns="90170" tIns="46990" rIns="90170" bIns="46990" rtlCol="0" anchor="b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4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>
                <a:solidFill>
                  <a:schemeClr val="accent1">
                    <a:lumMod val="50000"/>
                  </a:schemeClr>
                </a:solidFill>
              </a:rPr>
              <a:t>如何预防校园火灾？</a:t>
            </a:r>
            <a:endParaRPr lang="zh-CN" altLang="en-US" sz="44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1"/>
            </p:custDataLst>
          </p:nvPr>
        </p:nvGrpSpPr>
        <p:grpSpPr>
          <a:xfrm>
            <a:off x="10093002" y="5918505"/>
            <a:ext cx="2123325" cy="939524"/>
            <a:chOff x="10093002" y="5918505"/>
            <a:chExt cx="2123325" cy="939524"/>
          </a:xfrm>
        </p:grpSpPr>
        <p:sp>
          <p:nvSpPr>
            <p:cNvPr id="10" name="Freeform 5"/>
            <p:cNvSpPr/>
            <p:nvPr>
              <p:custDataLst>
                <p:tags r:id="rId2"/>
              </p:custDataLst>
            </p:nvPr>
          </p:nvSpPr>
          <p:spPr>
            <a:xfrm>
              <a:off x="10093002" y="6026500"/>
              <a:ext cx="1561485" cy="831411"/>
            </a:xfrm>
            <a:custGeom>
              <a:avLst/>
              <a:gdLst>
                <a:gd name="connsiteX0" fmla="*/ 624912 w 1561485"/>
                <a:gd name="connsiteY0" fmla="*/ 398 h 831411"/>
                <a:gd name="connsiteX1" fmla="*/ 1073442 w 1561485"/>
                <a:gd name="connsiteY1" fmla="*/ 225092 h 831411"/>
                <a:gd name="connsiteX2" fmla="*/ 1561485 w 1561485"/>
                <a:gd name="connsiteY2" fmla="*/ 831411 h 831411"/>
                <a:gd name="connsiteX3" fmla="*/ 47694 w 1561485"/>
                <a:gd name="connsiteY3" fmla="*/ 831351 h 831411"/>
                <a:gd name="connsiteX4" fmla="*/ 23050 w 1561485"/>
                <a:gd name="connsiteY4" fmla="*/ 769062 h 831411"/>
                <a:gd name="connsiteX5" fmla="*/ 225049 w 1561485"/>
                <a:gd name="connsiteY5" fmla="*/ 133364 h 831411"/>
                <a:gd name="connsiteX6" fmla="*/ 552466 w 1561485"/>
                <a:gd name="connsiteY6" fmla="*/ 2110 h 831411"/>
                <a:gd name="connsiteX7" fmla="*/ 624912 w 1561485"/>
                <a:gd name="connsiteY7" fmla="*/ 398 h 83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1485" h="831411">
                  <a:moveTo>
                    <a:pt x="624912" y="398"/>
                  </a:moveTo>
                  <a:cubicBezTo>
                    <a:pt x="793782" y="6503"/>
                    <a:pt x="959160" y="83116"/>
                    <a:pt x="1073442" y="225092"/>
                  </a:cubicBezTo>
                  <a:lnTo>
                    <a:pt x="1561485" y="831411"/>
                  </a:lnTo>
                  <a:lnTo>
                    <a:pt x="47694" y="831351"/>
                  </a:lnTo>
                  <a:lnTo>
                    <a:pt x="23050" y="769062"/>
                  </a:lnTo>
                  <a:cubicBezTo>
                    <a:pt x="-41398" y="542916"/>
                    <a:pt x="30360" y="290077"/>
                    <a:pt x="225049" y="133364"/>
                  </a:cubicBezTo>
                  <a:cubicBezTo>
                    <a:pt x="322396" y="55008"/>
                    <a:pt x="436650" y="11811"/>
                    <a:pt x="552466" y="2110"/>
                  </a:cubicBezTo>
                  <a:cubicBezTo>
                    <a:pt x="576592" y="90"/>
                    <a:pt x="600789" y="-477"/>
                    <a:pt x="624912" y="39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kumimoji="1"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Freeform 6"/>
            <p:cNvSpPr/>
            <p:nvPr>
              <p:custDataLst>
                <p:tags r:id="rId3"/>
              </p:custDataLst>
            </p:nvPr>
          </p:nvSpPr>
          <p:spPr>
            <a:xfrm>
              <a:off x="11384870" y="5918505"/>
              <a:ext cx="831457" cy="939524"/>
            </a:xfrm>
            <a:custGeom>
              <a:avLst/>
              <a:gdLst>
                <a:gd name="connsiteX0" fmla="*/ 308457 w 831457"/>
                <a:gd name="connsiteY0" fmla="*/ 1184 h 939524"/>
                <a:gd name="connsiteX1" fmla="*/ 599262 w 831457"/>
                <a:gd name="connsiteY1" fmla="*/ 125599 h 939524"/>
                <a:gd name="connsiteX2" fmla="*/ 831457 w 831457"/>
                <a:gd name="connsiteY2" fmla="*/ 414067 h 939524"/>
                <a:gd name="connsiteX3" fmla="*/ 831389 w 831457"/>
                <a:gd name="connsiteY3" fmla="*/ 939466 h 939524"/>
                <a:gd name="connsiteX4" fmla="*/ 389533 w 831457"/>
                <a:gd name="connsiteY4" fmla="*/ 939524 h 939524"/>
                <a:gd name="connsiteX5" fmla="*/ 74427 w 831457"/>
                <a:gd name="connsiteY5" fmla="*/ 548052 h 939524"/>
                <a:gd name="connsiteX6" fmla="*/ 125673 w 831457"/>
                <a:gd name="connsiteY6" fmla="*/ 74477 h 939524"/>
                <a:gd name="connsiteX7" fmla="*/ 308457 w 831457"/>
                <a:gd name="connsiteY7" fmla="*/ 1184 h 93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1457" h="939524">
                  <a:moveTo>
                    <a:pt x="308457" y="1184"/>
                  </a:moveTo>
                  <a:cubicBezTo>
                    <a:pt x="416210" y="-7859"/>
                    <a:pt x="526370" y="35043"/>
                    <a:pt x="599262" y="125599"/>
                  </a:cubicBezTo>
                  <a:lnTo>
                    <a:pt x="831457" y="414067"/>
                  </a:lnTo>
                  <a:lnTo>
                    <a:pt x="831389" y="939466"/>
                  </a:lnTo>
                  <a:lnTo>
                    <a:pt x="389533" y="939524"/>
                  </a:lnTo>
                  <a:lnTo>
                    <a:pt x="74427" y="548052"/>
                  </a:lnTo>
                  <a:cubicBezTo>
                    <a:pt x="-42199" y="403162"/>
                    <a:pt x="-19256" y="191135"/>
                    <a:pt x="125673" y="74477"/>
                  </a:cubicBezTo>
                  <a:cubicBezTo>
                    <a:pt x="180021" y="30730"/>
                    <a:pt x="243805" y="6607"/>
                    <a:pt x="308457" y="1184"/>
                  </a:cubicBez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kumimoji="1"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0185" y="527050"/>
            <a:ext cx="61715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一、校园火灾之日常防治。</a:t>
            </a:r>
            <a:endParaRPr lang="zh-CN" altLang="en-US" sz="40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963930" y="1851025"/>
            <a:ext cx="1076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一、不将易燃易爆物品带入学校。更不要在教室、机房、宿舍、图书馆等公共场所玩火，焚烧杂物。</a:t>
            </a:r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939165" y="2607310"/>
            <a:ext cx="10799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二、宿舍内严禁吸烟，玩打火机，焚烧物品等。严禁使用电饭锅，酒精炉等灶具。</a:t>
            </a:r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939165" y="3472815"/>
            <a:ext cx="10381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三、不在室内点蜡烛庆生，使用蚊香时，要用专门的支架支垫，并远离纸张，床单等可燃物。</a:t>
            </a:r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963930" y="4418965"/>
            <a:ext cx="10172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四、在宿舍内使用台灯、床头等记得要注意散热，并远离易燃物品。禁止使用热得快、电吹风等大功率电器。发现有同学使用要及时劝阻。</a:t>
            </a:r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963930" y="5513705"/>
            <a:ext cx="10052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五、严禁私拉乱接电线，在宿舍、教室内也不能超负荷长时间使用电插座，并且要选择具有合格证的电插座。</a:t>
            </a:r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1"/>
            </p:custDataLst>
          </p:nvPr>
        </p:nvGrpSpPr>
        <p:grpSpPr>
          <a:xfrm>
            <a:off x="10093002" y="5918505"/>
            <a:ext cx="2123325" cy="939524"/>
            <a:chOff x="10093002" y="5918505"/>
            <a:chExt cx="2123325" cy="939524"/>
          </a:xfrm>
        </p:grpSpPr>
        <p:sp>
          <p:nvSpPr>
            <p:cNvPr id="10" name="Freeform 5"/>
            <p:cNvSpPr/>
            <p:nvPr>
              <p:custDataLst>
                <p:tags r:id="rId2"/>
              </p:custDataLst>
            </p:nvPr>
          </p:nvSpPr>
          <p:spPr>
            <a:xfrm>
              <a:off x="10093002" y="6026500"/>
              <a:ext cx="1561485" cy="831411"/>
            </a:xfrm>
            <a:custGeom>
              <a:avLst/>
              <a:gdLst>
                <a:gd name="connsiteX0" fmla="*/ 624912 w 1561485"/>
                <a:gd name="connsiteY0" fmla="*/ 398 h 831411"/>
                <a:gd name="connsiteX1" fmla="*/ 1073442 w 1561485"/>
                <a:gd name="connsiteY1" fmla="*/ 225092 h 831411"/>
                <a:gd name="connsiteX2" fmla="*/ 1561485 w 1561485"/>
                <a:gd name="connsiteY2" fmla="*/ 831411 h 831411"/>
                <a:gd name="connsiteX3" fmla="*/ 47694 w 1561485"/>
                <a:gd name="connsiteY3" fmla="*/ 831351 h 831411"/>
                <a:gd name="connsiteX4" fmla="*/ 23050 w 1561485"/>
                <a:gd name="connsiteY4" fmla="*/ 769062 h 831411"/>
                <a:gd name="connsiteX5" fmla="*/ 225049 w 1561485"/>
                <a:gd name="connsiteY5" fmla="*/ 133364 h 831411"/>
                <a:gd name="connsiteX6" fmla="*/ 552466 w 1561485"/>
                <a:gd name="connsiteY6" fmla="*/ 2110 h 831411"/>
                <a:gd name="connsiteX7" fmla="*/ 624912 w 1561485"/>
                <a:gd name="connsiteY7" fmla="*/ 398 h 83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1485" h="831411">
                  <a:moveTo>
                    <a:pt x="624912" y="398"/>
                  </a:moveTo>
                  <a:cubicBezTo>
                    <a:pt x="793782" y="6503"/>
                    <a:pt x="959160" y="83116"/>
                    <a:pt x="1073442" y="225092"/>
                  </a:cubicBezTo>
                  <a:lnTo>
                    <a:pt x="1561485" y="831411"/>
                  </a:lnTo>
                  <a:lnTo>
                    <a:pt x="47694" y="831351"/>
                  </a:lnTo>
                  <a:lnTo>
                    <a:pt x="23050" y="769062"/>
                  </a:lnTo>
                  <a:cubicBezTo>
                    <a:pt x="-41398" y="542916"/>
                    <a:pt x="30360" y="290077"/>
                    <a:pt x="225049" y="133364"/>
                  </a:cubicBezTo>
                  <a:cubicBezTo>
                    <a:pt x="322396" y="55008"/>
                    <a:pt x="436650" y="11811"/>
                    <a:pt x="552466" y="2110"/>
                  </a:cubicBezTo>
                  <a:cubicBezTo>
                    <a:pt x="576592" y="90"/>
                    <a:pt x="600789" y="-477"/>
                    <a:pt x="624912" y="39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kumimoji="1"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Freeform 6"/>
            <p:cNvSpPr/>
            <p:nvPr>
              <p:custDataLst>
                <p:tags r:id="rId3"/>
              </p:custDataLst>
            </p:nvPr>
          </p:nvSpPr>
          <p:spPr>
            <a:xfrm>
              <a:off x="11384870" y="5918505"/>
              <a:ext cx="831457" cy="939524"/>
            </a:xfrm>
            <a:custGeom>
              <a:avLst/>
              <a:gdLst>
                <a:gd name="connsiteX0" fmla="*/ 308457 w 831457"/>
                <a:gd name="connsiteY0" fmla="*/ 1184 h 939524"/>
                <a:gd name="connsiteX1" fmla="*/ 599262 w 831457"/>
                <a:gd name="connsiteY1" fmla="*/ 125599 h 939524"/>
                <a:gd name="connsiteX2" fmla="*/ 831457 w 831457"/>
                <a:gd name="connsiteY2" fmla="*/ 414067 h 939524"/>
                <a:gd name="connsiteX3" fmla="*/ 831389 w 831457"/>
                <a:gd name="connsiteY3" fmla="*/ 939466 h 939524"/>
                <a:gd name="connsiteX4" fmla="*/ 389533 w 831457"/>
                <a:gd name="connsiteY4" fmla="*/ 939524 h 939524"/>
                <a:gd name="connsiteX5" fmla="*/ 74427 w 831457"/>
                <a:gd name="connsiteY5" fmla="*/ 548052 h 939524"/>
                <a:gd name="connsiteX6" fmla="*/ 125673 w 831457"/>
                <a:gd name="connsiteY6" fmla="*/ 74477 h 939524"/>
                <a:gd name="connsiteX7" fmla="*/ 308457 w 831457"/>
                <a:gd name="connsiteY7" fmla="*/ 1184 h 93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1457" h="939524">
                  <a:moveTo>
                    <a:pt x="308457" y="1184"/>
                  </a:moveTo>
                  <a:cubicBezTo>
                    <a:pt x="416210" y="-7859"/>
                    <a:pt x="526370" y="35043"/>
                    <a:pt x="599262" y="125599"/>
                  </a:cubicBezTo>
                  <a:lnTo>
                    <a:pt x="831457" y="414067"/>
                  </a:lnTo>
                  <a:lnTo>
                    <a:pt x="831389" y="939466"/>
                  </a:lnTo>
                  <a:lnTo>
                    <a:pt x="389533" y="939524"/>
                  </a:lnTo>
                  <a:lnTo>
                    <a:pt x="74427" y="548052"/>
                  </a:lnTo>
                  <a:cubicBezTo>
                    <a:pt x="-42199" y="403162"/>
                    <a:pt x="-19256" y="191135"/>
                    <a:pt x="125673" y="74477"/>
                  </a:cubicBezTo>
                  <a:cubicBezTo>
                    <a:pt x="180021" y="30730"/>
                    <a:pt x="243805" y="6607"/>
                    <a:pt x="308457" y="1184"/>
                  </a:cubicBez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kumimoji="1"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0185" y="527050"/>
            <a:ext cx="61715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二、正确快速报火警。</a:t>
            </a:r>
            <a:endParaRPr lang="zh-CN" altLang="en-US" sz="40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969010" y="1612265"/>
            <a:ext cx="1076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一，按下手动火灾报警按钮报警。</a:t>
            </a:r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939165" y="2359025"/>
            <a:ext cx="10799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二、请求周围的人群或单位协助报警。</a:t>
            </a:r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969010" y="3042285"/>
            <a:ext cx="103816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三、拨打119火警电话报警。报警的目的就是要以最快的速度将火警报出去，使消防队和周围的群众来扑灭火灾。</a:t>
            </a:r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4318000" y="3681095"/>
            <a:ext cx="6321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1.发现起火要冷静观察和了解火势情况，选择恰当的报警方式，防止惊慌失措，语无伦次而耽误时间，甚至出现误报。</a:t>
            </a:r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4318000" y="4580255"/>
            <a:ext cx="5911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2.报告时要沉着冷静，讲清起火点，部位。</a:t>
            </a:r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左箭头 7"/>
          <p:cNvSpPr/>
          <p:nvPr/>
        </p:nvSpPr>
        <p:spPr>
          <a:xfrm>
            <a:off x="5800090" y="1506220"/>
            <a:ext cx="2469515" cy="126365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报警</a:t>
            </a:r>
            <a:r>
              <a:rPr lang="zh-CN" altLang="en-US"/>
              <a:t>方法</a:t>
            </a: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468630" y="4185920"/>
            <a:ext cx="3412490" cy="17062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800">
                <a:solidFill>
                  <a:schemeClr val="tx1"/>
                </a:solidFill>
              </a:rPr>
              <a:t>注意！</a:t>
            </a:r>
            <a:endParaRPr lang="zh-CN" altLang="en-US" sz="480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18000" y="5202555"/>
            <a:ext cx="6459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3.要告诉消防人员着火物质及火势大小。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318000" y="5751830"/>
            <a:ext cx="64598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4.要留下自己的姓名与联系方式，便于消防队员到达前与比保持联系，随时沟通。</a:t>
            </a:r>
            <a:r>
              <a:rPr lang="zh-CN" altLang="en-US"/>
              <a:t>并由最熟悉路线的人，到最近的路口迎接消防车，指引通道。</a:t>
            </a:r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1"/>
            </p:custDataLst>
          </p:nvPr>
        </p:nvGrpSpPr>
        <p:grpSpPr>
          <a:xfrm>
            <a:off x="10093002" y="5918505"/>
            <a:ext cx="2123325" cy="939524"/>
            <a:chOff x="10093002" y="5918505"/>
            <a:chExt cx="2123325" cy="939524"/>
          </a:xfrm>
        </p:grpSpPr>
        <p:sp>
          <p:nvSpPr>
            <p:cNvPr id="10" name="Freeform 5"/>
            <p:cNvSpPr/>
            <p:nvPr>
              <p:custDataLst>
                <p:tags r:id="rId2"/>
              </p:custDataLst>
            </p:nvPr>
          </p:nvSpPr>
          <p:spPr>
            <a:xfrm>
              <a:off x="10093002" y="6026500"/>
              <a:ext cx="1561485" cy="831411"/>
            </a:xfrm>
            <a:custGeom>
              <a:avLst/>
              <a:gdLst>
                <a:gd name="connsiteX0" fmla="*/ 624912 w 1561485"/>
                <a:gd name="connsiteY0" fmla="*/ 398 h 831411"/>
                <a:gd name="connsiteX1" fmla="*/ 1073442 w 1561485"/>
                <a:gd name="connsiteY1" fmla="*/ 225092 h 831411"/>
                <a:gd name="connsiteX2" fmla="*/ 1561485 w 1561485"/>
                <a:gd name="connsiteY2" fmla="*/ 831411 h 831411"/>
                <a:gd name="connsiteX3" fmla="*/ 47694 w 1561485"/>
                <a:gd name="connsiteY3" fmla="*/ 831351 h 831411"/>
                <a:gd name="connsiteX4" fmla="*/ 23050 w 1561485"/>
                <a:gd name="connsiteY4" fmla="*/ 769062 h 831411"/>
                <a:gd name="connsiteX5" fmla="*/ 225049 w 1561485"/>
                <a:gd name="connsiteY5" fmla="*/ 133364 h 831411"/>
                <a:gd name="connsiteX6" fmla="*/ 552466 w 1561485"/>
                <a:gd name="connsiteY6" fmla="*/ 2110 h 831411"/>
                <a:gd name="connsiteX7" fmla="*/ 624912 w 1561485"/>
                <a:gd name="connsiteY7" fmla="*/ 398 h 83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1485" h="831411">
                  <a:moveTo>
                    <a:pt x="624912" y="398"/>
                  </a:moveTo>
                  <a:cubicBezTo>
                    <a:pt x="793782" y="6503"/>
                    <a:pt x="959160" y="83116"/>
                    <a:pt x="1073442" y="225092"/>
                  </a:cubicBezTo>
                  <a:lnTo>
                    <a:pt x="1561485" y="831411"/>
                  </a:lnTo>
                  <a:lnTo>
                    <a:pt x="47694" y="831351"/>
                  </a:lnTo>
                  <a:lnTo>
                    <a:pt x="23050" y="769062"/>
                  </a:lnTo>
                  <a:cubicBezTo>
                    <a:pt x="-41398" y="542916"/>
                    <a:pt x="30360" y="290077"/>
                    <a:pt x="225049" y="133364"/>
                  </a:cubicBezTo>
                  <a:cubicBezTo>
                    <a:pt x="322396" y="55008"/>
                    <a:pt x="436650" y="11811"/>
                    <a:pt x="552466" y="2110"/>
                  </a:cubicBezTo>
                  <a:cubicBezTo>
                    <a:pt x="576592" y="90"/>
                    <a:pt x="600789" y="-477"/>
                    <a:pt x="624912" y="39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kumimoji="1"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Freeform 6"/>
            <p:cNvSpPr/>
            <p:nvPr>
              <p:custDataLst>
                <p:tags r:id="rId3"/>
              </p:custDataLst>
            </p:nvPr>
          </p:nvSpPr>
          <p:spPr>
            <a:xfrm>
              <a:off x="11384870" y="5918505"/>
              <a:ext cx="831457" cy="939524"/>
            </a:xfrm>
            <a:custGeom>
              <a:avLst/>
              <a:gdLst>
                <a:gd name="connsiteX0" fmla="*/ 308457 w 831457"/>
                <a:gd name="connsiteY0" fmla="*/ 1184 h 939524"/>
                <a:gd name="connsiteX1" fmla="*/ 599262 w 831457"/>
                <a:gd name="connsiteY1" fmla="*/ 125599 h 939524"/>
                <a:gd name="connsiteX2" fmla="*/ 831457 w 831457"/>
                <a:gd name="connsiteY2" fmla="*/ 414067 h 939524"/>
                <a:gd name="connsiteX3" fmla="*/ 831389 w 831457"/>
                <a:gd name="connsiteY3" fmla="*/ 939466 h 939524"/>
                <a:gd name="connsiteX4" fmla="*/ 389533 w 831457"/>
                <a:gd name="connsiteY4" fmla="*/ 939524 h 939524"/>
                <a:gd name="connsiteX5" fmla="*/ 74427 w 831457"/>
                <a:gd name="connsiteY5" fmla="*/ 548052 h 939524"/>
                <a:gd name="connsiteX6" fmla="*/ 125673 w 831457"/>
                <a:gd name="connsiteY6" fmla="*/ 74477 h 939524"/>
                <a:gd name="connsiteX7" fmla="*/ 308457 w 831457"/>
                <a:gd name="connsiteY7" fmla="*/ 1184 h 93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1457" h="939524">
                  <a:moveTo>
                    <a:pt x="308457" y="1184"/>
                  </a:moveTo>
                  <a:cubicBezTo>
                    <a:pt x="416210" y="-7859"/>
                    <a:pt x="526370" y="35043"/>
                    <a:pt x="599262" y="125599"/>
                  </a:cubicBezTo>
                  <a:lnTo>
                    <a:pt x="831457" y="414067"/>
                  </a:lnTo>
                  <a:lnTo>
                    <a:pt x="831389" y="939466"/>
                  </a:lnTo>
                  <a:lnTo>
                    <a:pt x="389533" y="939524"/>
                  </a:lnTo>
                  <a:lnTo>
                    <a:pt x="74427" y="548052"/>
                  </a:lnTo>
                  <a:cubicBezTo>
                    <a:pt x="-42199" y="403162"/>
                    <a:pt x="-19256" y="191135"/>
                    <a:pt x="125673" y="74477"/>
                  </a:cubicBezTo>
                  <a:cubicBezTo>
                    <a:pt x="180021" y="30730"/>
                    <a:pt x="243805" y="6607"/>
                    <a:pt x="308457" y="1184"/>
                  </a:cubicBez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kumimoji="1"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0185" y="527050"/>
            <a:ext cx="61715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三、校园火灾之疏散常识。</a:t>
            </a:r>
            <a:endParaRPr lang="zh-CN" altLang="en-US" sz="40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885190" y="1910715"/>
            <a:ext cx="1076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一，逃生疏散时，用湿毛巾或湿手帕捂住口鼻，靠着墙边弯腰低姿前行。</a:t>
            </a:r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939165" y="3106420"/>
            <a:ext cx="10799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二，如果身上不慎着火，要迅速脱下衣服或就地打滚，，但注意不要滚动过快。一定不要穿着着火的衣服乱跑。</a:t>
            </a:r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904875" y="4387215"/>
            <a:ext cx="10381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三、火灾逃生时不要乘坐电梯以免被困，不到万不得已，不可跳楼逃生。</a:t>
            </a:r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" name="向右箭头"/>
          <p:cNvSpPr/>
          <p:nvPr/>
        </p:nvSpPr>
        <p:spPr>
          <a:xfrm>
            <a:off x="885190" y="5001895"/>
            <a:ext cx="2419985" cy="1777365"/>
          </a:xfrm>
          <a:custGeom>
            <a:avLst/>
            <a:gdLst>
              <a:gd name="connsiteX0" fmla="*/ 320096 w 559381"/>
              <a:gd name="connsiteY0" fmla="*/ 0 h 477622"/>
              <a:gd name="connsiteX1" fmla="*/ 533452 w 559381"/>
              <a:gd name="connsiteY1" fmla="*/ 213356 h 477622"/>
              <a:gd name="connsiteX2" fmla="*/ 533926 w 559381"/>
              <a:gd name="connsiteY2" fmla="*/ 212882 h 477622"/>
              <a:gd name="connsiteX3" fmla="*/ 559381 w 559381"/>
              <a:gd name="connsiteY3" fmla="*/ 238338 h 477622"/>
              <a:gd name="connsiteX4" fmla="*/ 558908 w 559381"/>
              <a:gd name="connsiteY4" fmla="*/ 238811 h 477622"/>
              <a:gd name="connsiteX5" fmla="*/ 559381 w 559381"/>
              <a:gd name="connsiteY5" fmla="*/ 239285 h 477622"/>
              <a:gd name="connsiteX6" fmla="*/ 533926 w 559381"/>
              <a:gd name="connsiteY6" fmla="*/ 264740 h 477622"/>
              <a:gd name="connsiteX7" fmla="*/ 533452 w 559381"/>
              <a:gd name="connsiteY7" fmla="*/ 264266 h 477622"/>
              <a:gd name="connsiteX8" fmla="*/ 320096 w 559381"/>
              <a:gd name="connsiteY8" fmla="*/ 477622 h 477622"/>
              <a:gd name="connsiteX9" fmla="*/ 294641 w 559381"/>
              <a:gd name="connsiteY9" fmla="*/ 452167 h 477622"/>
              <a:gd name="connsiteX10" fmla="*/ 491698 w 559381"/>
              <a:gd name="connsiteY10" fmla="*/ 255110 h 477622"/>
              <a:gd name="connsiteX11" fmla="*/ 0 w 559381"/>
              <a:gd name="connsiteY11" fmla="*/ 255110 h 477622"/>
              <a:gd name="connsiteX12" fmla="*/ 0 w 559381"/>
              <a:gd name="connsiteY12" fmla="*/ 219110 h 477622"/>
              <a:gd name="connsiteX13" fmla="*/ 488296 w 559381"/>
              <a:gd name="connsiteY13" fmla="*/ 219110 h 477622"/>
              <a:gd name="connsiteX14" fmla="*/ 294641 w 559381"/>
              <a:gd name="connsiteY14" fmla="*/ 25455 h 47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9381" h="477622">
                <a:moveTo>
                  <a:pt x="320096" y="0"/>
                </a:moveTo>
                <a:lnTo>
                  <a:pt x="533452" y="213356"/>
                </a:lnTo>
                <a:lnTo>
                  <a:pt x="533926" y="212882"/>
                </a:lnTo>
                <a:lnTo>
                  <a:pt x="559381" y="238338"/>
                </a:lnTo>
                <a:lnTo>
                  <a:pt x="558908" y="238811"/>
                </a:lnTo>
                <a:lnTo>
                  <a:pt x="559381" y="239285"/>
                </a:lnTo>
                <a:lnTo>
                  <a:pt x="533926" y="264740"/>
                </a:lnTo>
                <a:lnTo>
                  <a:pt x="533452" y="264266"/>
                </a:lnTo>
                <a:lnTo>
                  <a:pt x="320096" y="477622"/>
                </a:lnTo>
                <a:lnTo>
                  <a:pt x="294641" y="452167"/>
                </a:lnTo>
                <a:lnTo>
                  <a:pt x="491698" y="255110"/>
                </a:lnTo>
                <a:lnTo>
                  <a:pt x="0" y="255110"/>
                </a:lnTo>
                <a:lnTo>
                  <a:pt x="0" y="219110"/>
                </a:lnTo>
                <a:lnTo>
                  <a:pt x="488296" y="219110"/>
                </a:lnTo>
                <a:lnTo>
                  <a:pt x="294641" y="25455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60520" y="5391150"/>
            <a:ext cx="5486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highlight>
                  <a:srgbClr val="FF0000"/>
                </a:highlight>
              </a:rPr>
              <a:t>保护自身安全</a:t>
            </a:r>
            <a:endParaRPr lang="zh-CN" altLang="en-US" sz="4800">
              <a:highlight>
                <a:srgbClr val="FF0000"/>
              </a:highlight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0185" y="527050"/>
            <a:ext cx="67640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四、校园火灾之被困逃生。</a:t>
            </a:r>
            <a:endParaRPr lang="zh-CN" altLang="en-US" sz="40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8320" y="1892300"/>
            <a:ext cx="10337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一，用湿的毛巾、衣物、床单等封死门缝，阻止外部火焰及烟气侵入。增加逃生机会。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28320" y="2755265"/>
            <a:ext cx="904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二，在有水的情况下，要不断在门上泼水冷却，防止火势蔓延。延长救援时间。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28320" y="3618230"/>
            <a:ext cx="9497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三、尽量呆在阳台，窗口等易于被发现的地方，并且用正确的方式发出求救信号。</a:t>
            </a:r>
            <a:endParaRPr lang="zh-CN" altLang="en-US"/>
          </a:p>
        </p:txBody>
      </p:sp>
      <p:pic>
        <p:nvPicPr>
          <p:cNvPr id="123" name="图片 122"/>
          <p:cNvPicPr/>
          <p:nvPr/>
        </p:nvPicPr>
        <p:blipFill>
          <a:blip r:embed="rId1"/>
          <a:stretch>
            <a:fillRect/>
          </a:stretch>
        </p:blipFill>
        <p:spPr>
          <a:xfrm>
            <a:off x="6381115" y="4244975"/>
            <a:ext cx="4972050" cy="249174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0185" y="527050"/>
            <a:ext cx="67640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五、火灾逃生注意事项。</a:t>
            </a:r>
            <a:endParaRPr lang="zh-CN" altLang="en-US" sz="40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28320" y="1892300"/>
            <a:ext cx="10337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dk1"/>
                </a:solidFill>
              </a:rPr>
              <a:t>一，生命最重要，火场逃生时间紧迫，千万不要因为寻找贵重财务，而耽误逃生时间。</a:t>
            </a:r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528320" y="2755265"/>
            <a:ext cx="90443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dk1"/>
                </a:solidFill>
              </a:rPr>
              <a:t>二，千万不能在浓烟弥漫时直立行走，否则极易呛烟或中毒，一定要利用湿的毛巾、衣物等掩住口鼻，弯腰低资前行，甚至可以匍匐前进。</a:t>
            </a:r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28320" y="3618230"/>
            <a:ext cx="94970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dk1"/>
                </a:solidFill>
              </a:rPr>
              <a:t>三，在室内发现室外起火，开启房门时，需先触摸门板或门把手，若发现变热或有烟气直门缝串入，就不能贸然开门，而应该设法寻求其他通道，若发现不热，要缓慢开启，并在一侧利用门扇作为掩护，防止被烟气熏到或被热浪灼伤。</a:t>
            </a:r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560070" y="4899660"/>
            <a:ext cx="9960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dk1"/>
                </a:solidFill>
              </a:rPr>
              <a:t>四，再次强调，高楼起火时，不能乘坐电梯逃生，也不能盲目跳楼。</a:t>
            </a:r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581660" y="5708650"/>
            <a:ext cx="9960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dk1"/>
                </a:solidFill>
              </a:rPr>
              <a:t>五，逃出火场危险区后，同学们必须留在安全地带，不要重新进入火场，以免发生危险，如有情况，应当及时向救援人员反映。</a:t>
            </a:r>
            <a:endParaRPr lang="zh-CN" altLang="en-US">
              <a:solidFill>
                <a:schemeClr val="dk1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272790" y="2365375"/>
            <a:ext cx="6239510" cy="171132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8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8800" noProof="0">
                <a:solidFill>
                  <a:schemeClr val="accent1">
                    <a:lumMod val="50000"/>
                  </a:schemeClr>
                </a:solidFill>
              </a:rPr>
              <a:t>谢谢观看！</a:t>
            </a:r>
            <a:endParaRPr lang="zh-CN" altLang="en-US" sz="8800" noProof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1"/>
            </p:custDataLst>
          </p:nvPr>
        </p:nvGrpSpPr>
        <p:grpSpPr>
          <a:xfrm>
            <a:off x="10093002" y="5918505"/>
            <a:ext cx="2123325" cy="939524"/>
            <a:chOff x="10093002" y="5918505"/>
            <a:chExt cx="2123325" cy="939524"/>
          </a:xfrm>
        </p:grpSpPr>
        <p:sp>
          <p:nvSpPr>
            <p:cNvPr id="10" name="Freeform 5"/>
            <p:cNvSpPr/>
            <p:nvPr>
              <p:custDataLst>
                <p:tags r:id="rId2"/>
              </p:custDataLst>
            </p:nvPr>
          </p:nvSpPr>
          <p:spPr>
            <a:xfrm>
              <a:off x="10093002" y="6026500"/>
              <a:ext cx="1561485" cy="831411"/>
            </a:xfrm>
            <a:custGeom>
              <a:avLst/>
              <a:gdLst>
                <a:gd name="connsiteX0" fmla="*/ 624912 w 1561485"/>
                <a:gd name="connsiteY0" fmla="*/ 398 h 831411"/>
                <a:gd name="connsiteX1" fmla="*/ 1073442 w 1561485"/>
                <a:gd name="connsiteY1" fmla="*/ 225092 h 831411"/>
                <a:gd name="connsiteX2" fmla="*/ 1561485 w 1561485"/>
                <a:gd name="connsiteY2" fmla="*/ 831411 h 831411"/>
                <a:gd name="connsiteX3" fmla="*/ 47694 w 1561485"/>
                <a:gd name="connsiteY3" fmla="*/ 831351 h 831411"/>
                <a:gd name="connsiteX4" fmla="*/ 23050 w 1561485"/>
                <a:gd name="connsiteY4" fmla="*/ 769062 h 831411"/>
                <a:gd name="connsiteX5" fmla="*/ 225049 w 1561485"/>
                <a:gd name="connsiteY5" fmla="*/ 133364 h 831411"/>
                <a:gd name="connsiteX6" fmla="*/ 552466 w 1561485"/>
                <a:gd name="connsiteY6" fmla="*/ 2110 h 831411"/>
                <a:gd name="connsiteX7" fmla="*/ 624912 w 1561485"/>
                <a:gd name="connsiteY7" fmla="*/ 398 h 83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1485" h="831411">
                  <a:moveTo>
                    <a:pt x="624912" y="398"/>
                  </a:moveTo>
                  <a:cubicBezTo>
                    <a:pt x="793782" y="6503"/>
                    <a:pt x="959160" y="83116"/>
                    <a:pt x="1073442" y="225092"/>
                  </a:cubicBezTo>
                  <a:lnTo>
                    <a:pt x="1561485" y="831411"/>
                  </a:lnTo>
                  <a:lnTo>
                    <a:pt x="47694" y="831351"/>
                  </a:lnTo>
                  <a:lnTo>
                    <a:pt x="23050" y="769062"/>
                  </a:lnTo>
                  <a:cubicBezTo>
                    <a:pt x="-41398" y="542916"/>
                    <a:pt x="30360" y="290077"/>
                    <a:pt x="225049" y="133364"/>
                  </a:cubicBezTo>
                  <a:cubicBezTo>
                    <a:pt x="322396" y="55008"/>
                    <a:pt x="436650" y="11811"/>
                    <a:pt x="552466" y="2110"/>
                  </a:cubicBezTo>
                  <a:cubicBezTo>
                    <a:pt x="576592" y="90"/>
                    <a:pt x="600789" y="-477"/>
                    <a:pt x="624912" y="39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kumimoji="1"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Freeform 6"/>
            <p:cNvSpPr/>
            <p:nvPr>
              <p:custDataLst>
                <p:tags r:id="rId3"/>
              </p:custDataLst>
            </p:nvPr>
          </p:nvSpPr>
          <p:spPr>
            <a:xfrm>
              <a:off x="11384870" y="5918505"/>
              <a:ext cx="831457" cy="939524"/>
            </a:xfrm>
            <a:custGeom>
              <a:avLst/>
              <a:gdLst>
                <a:gd name="connsiteX0" fmla="*/ 308457 w 831457"/>
                <a:gd name="connsiteY0" fmla="*/ 1184 h 939524"/>
                <a:gd name="connsiteX1" fmla="*/ 599262 w 831457"/>
                <a:gd name="connsiteY1" fmla="*/ 125599 h 939524"/>
                <a:gd name="connsiteX2" fmla="*/ 831457 w 831457"/>
                <a:gd name="connsiteY2" fmla="*/ 414067 h 939524"/>
                <a:gd name="connsiteX3" fmla="*/ 831389 w 831457"/>
                <a:gd name="connsiteY3" fmla="*/ 939466 h 939524"/>
                <a:gd name="connsiteX4" fmla="*/ 389533 w 831457"/>
                <a:gd name="connsiteY4" fmla="*/ 939524 h 939524"/>
                <a:gd name="connsiteX5" fmla="*/ 74427 w 831457"/>
                <a:gd name="connsiteY5" fmla="*/ 548052 h 939524"/>
                <a:gd name="connsiteX6" fmla="*/ 125673 w 831457"/>
                <a:gd name="connsiteY6" fmla="*/ 74477 h 939524"/>
                <a:gd name="connsiteX7" fmla="*/ 308457 w 831457"/>
                <a:gd name="connsiteY7" fmla="*/ 1184 h 93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1457" h="939524">
                  <a:moveTo>
                    <a:pt x="308457" y="1184"/>
                  </a:moveTo>
                  <a:cubicBezTo>
                    <a:pt x="416210" y="-7859"/>
                    <a:pt x="526370" y="35043"/>
                    <a:pt x="599262" y="125599"/>
                  </a:cubicBezTo>
                  <a:lnTo>
                    <a:pt x="831457" y="414067"/>
                  </a:lnTo>
                  <a:lnTo>
                    <a:pt x="831389" y="939466"/>
                  </a:lnTo>
                  <a:lnTo>
                    <a:pt x="389533" y="939524"/>
                  </a:lnTo>
                  <a:lnTo>
                    <a:pt x="74427" y="548052"/>
                  </a:lnTo>
                  <a:cubicBezTo>
                    <a:pt x="-42199" y="403162"/>
                    <a:pt x="-19256" y="191135"/>
                    <a:pt x="125673" y="74477"/>
                  </a:cubicBezTo>
                  <a:cubicBezTo>
                    <a:pt x="180021" y="30730"/>
                    <a:pt x="243805" y="6607"/>
                    <a:pt x="308457" y="1184"/>
                  </a:cubicBez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kumimoji="1"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" name="e3731e74f8b53383a62b62ef394561c0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82880" y="118110"/>
            <a:ext cx="11825605" cy="662178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1"/>
            </p:custDataLst>
          </p:nvPr>
        </p:nvGrpSpPr>
        <p:grpSpPr>
          <a:xfrm>
            <a:off x="10093002" y="5918505"/>
            <a:ext cx="2123325" cy="939524"/>
            <a:chOff x="10093002" y="5918505"/>
            <a:chExt cx="2123325" cy="939524"/>
          </a:xfrm>
        </p:grpSpPr>
        <p:sp>
          <p:nvSpPr>
            <p:cNvPr id="10" name="Freeform 5"/>
            <p:cNvSpPr/>
            <p:nvPr>
              <p:custDataLst>
                <p:tags r:id="rId2"/>
              </p:custDataLst>
            </p:nvPr>
          </p:nvSpPr>
          <p:spPr>
            <a:xfrm>
              <a:off x="10093002" y="6026500"/>
              <a:ext cx="1561485" cy="831411"/>
            </a:xfrm>
            <a:custGeom>
              <a:avLst/>
              <a:gdLst>
                <a:gd name="connsiteX0" fmla="*/ 624912 w 1561485"/>
                <a:gd name="connsiteY0" fmla="*/ 398 h 831411"/>
                <a:gd name="connsiteX1" fmla="*/ 1073442 w 1561485"/>
                <a:gd name="connsiteY1" fmla="*/ 225092 h 831411"/>
                <a:gd name="connsiteX2" fmla="*/ 1561485 w 1561485"/>
                <a:gd name="connsiteY2" fmla="*/ 831411 h 831411"/>
                <a:gd name="connsiteX3" fmla="*/ 47694 w 1561485"/>
                <a:gd name="connsiteY3" fmla="*/ 831351 h 831411"/>
                <a:gd name="connsiteX4" fmla="*/ 23050 w 1561485"/>
                <a:gd name="connsiteY4" fmla="*/ 769062 h 831411"/>
                <a:gd name="connsiteX5" fmla="*/ 225049 w 1561485"/>
                <a:gd name="connsiteY5" fmla="*/ 133364 h 831411"/>
                <a:gd name="connsiteX6" fmla="*/ 552466 w 1561485"/>
                <a:gd name="connsiteY6" fmla="*/ 2110 h 831411"/>
                <a:gd name="connsiteX7" fmla="*/ 624912 w 1561485"/>
                <a:gd name="connsiteY7" fmla="*/ 398 h 83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1485" h="831411">
                  <a:moveTo>
                    <a:pt x="624912" y="398"/>
                  </a:moveTo>
                  <a:cubicBezTo>
                    <a:pt x="793782" y="6503"/>
                    <a:pt x="959160" y="83116"/>
                    <a:pt x="1073442" y="225092"/>
                  </a:cubicBezTo>
                  <a:lnTo>
                    <a:pt x="1561485" y="831411"/>
                  </a:lnTo>
                  <a:lnTo>
                    <a:pt x="47694" y="831351"/>
                  </a:lnTo>
                  <a:lnTo>
                    <a:pt x="23050" y="769062"/>
                  </a:lnTo>
                  <a:cubicBezTo>
                    <a:pt x="-41398" y="542916"/>
                    <a:pt x="30360" y="290077"/>
                    <a:pt x="225049" y="133364"/>
                  </a:cubicBezTo>
                  <a:cubicBezTo>
                    <a:pt x="322396" y="55008"/>
                    <a:pt x="436650" y="11811"/>
                    <a:pt x="552466" y="2110"/>
                  </a:cubicBezTo>
                  <a:cubicBezTo>
                    <a:pt x="576592" y="90"/>
                    <a:pt x="600789" y="-477"/>
                    <a:pt x="624912" y="39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kumimoji="1"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Freeform 6"/>
            <p:cNvSpPr/>
            <p:nvPr>
              <p:custDataLst>
                <p:tags r:id="rId3"/>
              </p:custDataLst>
            </p:nvPr>
          </p:nvSpPr>
          <p:spPr>
            <a:xfrm>
              <a:off x="11384870" y="5918505"/>
              <a:ext cx="831457" cy="939524"/>
            </a:xfrm>
            <a:custGeom>
              <a:avLst/>
              <a:gdLst>
                <a:gd name="connsiteX0" fmla="*/ 308457 w 831457"/>
                <a:gd name="connsiteY0" fmla="*/ 1184 h 939524"/>
                <a:gd name="connsiteX1" fmla="*/ 599262 w 831457"/>
                <a:gd name="connsiteY1" fmla="*/ 125599 h 939524"/>
                <a:gd name="connsiteX2" fmla="*/ 831457 w 831457"/>
                <a:gd name="connsiteY2" fmla="*/ 414067 h 939524"/>
                <a:gd name="connsiteX3" fmla="*/ 831389 w 831457"/>
                <a:gd name="connsiteY3" fmla="*/ 939466 h 939524"/>
                <a:gd name="connsiteX4" fmla="*/ 389533 w 831457"/>
                <a:gd name="connsiteY4" fmla="*/ 939524 h 939524"/>
                <a:gd name="connsiteX5" fmla="*/ 74427 w 831457"/>
                <a:gd name="connsiteY5" fmla="*/ 548052 h 939524"/>
                <a:gd name="connsiteX6" fmla="*/ 125673 w 831457"/>
                <a:gd name="connsiteY6" fmla="*/ 74477 h 939524"/>
                <a:gd name="connsiteX7" fmla="*/ 308457 w 831457"/>
                <a:gd name="connsiteY7" fmla="*/ 1184 h 93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1457" h="939524">
                  <a:moveTo>
                    <a:pt x="308457" y="1184"/>
                  </a:moveTo>
                  <a:cubicBezTo>
                    <a:pt x="416210" y="-7859"/>
                    <a:pt x="526370" y="35043"/>
                    <a:pt x="599262" y="125599"/>
                  </a:cubicBezTo>
                  <a:lnTo>
                    <a:pt x="831457" y="414067"/>
                  </a:lnTo>
                  <a:lnTo>
                    <a:pt x="831389" y="939466"/>
                  </a:lnTo>
                  <a:lnTo>
                    <a:pt x="389533" y="939524"/>
                  </a:lnTo>
                  <a:lnTo>
                    <a:pt x="74427" y="548052"/>
                  </a:lnTo>
                  <a:cubicBezTo>
                    <a:pt x="-42199" y="403162"/>
                    <a:pt x="-19256" y="191135"/>
                    <a:pt x="125673" y="74477"/>
                  </a:cubicBezTo>
                  <a:cubicBezTo>
                    <a:pt x="180021" y="30730"/>
                    <a:pt x="243805" y="6607"/>
                    <a:pt x="308457" y="1184"/>
                  </a:cubicBez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kumimoji="1"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>
                <a:solidFill>
                  <a:schemeClr val="accent1">
                    <a:lumMod val="50000"/>
                  </a:schemeClr>
                </a:solidFill>
                <a:latin typeface="汉仪旗黑-85S" charset="0"/>
                <a:ea typeface="汉仪旗黑-85S" charset="0"/>
                <a:sym typeface="+mn-ea"/>
              </a:rPr>
              <a:t>防火灾</a:t>
            </a:r>
            <a:r>
              <a:rPr lang="zh-CN" altLang="en-US">
                <a:solidFill>
                  <a:schemeClr val="accent1">
                    <a:lumMod val="50000"/>
                  </a:schemeClr>
                </a:solidFill>
                <a:latin typeface="汉仪旗黑-85S" charset="0"/>
                <a:ea typeface="汉仪旗黑-85S" charset="0"/>
                <a:sym typeface="+mn-ea"/>
              </a:rPr>
              <a:t>安全教育</a:t>
            </a:r>
            <a:endParaRPr lang="zh-CN" altLang="en-US">
              <a:solidFill>
                <a:schemeClr val="accent1">
                  <a:lumMod val="50000"/>
                </a:schemeClr>
              </a:solidFill>
              <a:latin typeface="汉仪旗黑-85S" charset="0"/>
              <a:ea typeface="汉仪旗黑-85S" charset="0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855980" y="2132330"/>
            <a:ext cx="4445000" cy="4411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6017895" y="2971165"/>
            <a:ext cx="4794250" cy="31788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7165975" y="827405"/>
            <a:ext cx="29514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6.5</a:t>
            </a:r>
            <a:r>
              <a:rPr lang="zh-CN" altLang="en-US" sz="440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事件</a:t>
            </a:r>
            <a:endParaRPr lang="zh-CN" altLang="en-US" sz="4400"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17895" y="1930400"/>
            <a:ext cx="5484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带走</a:t>
            </a:r>
            <a:r>
              <a:rPr lang="en-US" altLang="zh-CN" sz="3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</a:t>
            </a:r>
            <a:r>
              <a:rPr lang="zh-CN" altLang="en-US" sz="3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条鲜活的生命！！！</a:t>
            </a:r>
            <a:endParaRPr lang="zh-CN" altLang="en-US" sz="3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1"/>
            </p:custDataLst>
          </p:nvPr>
        </p:nvGrpSpPr>
        <p:grpSpPr>
          <a:xfrm>
            <a:off x="10093002" y="5918505"/>
            <a:ext cx="2123325" cy="939524"/>
            <a:chOff x="10093002" y="5918505"/>
            <a:chExt cx="2123325" cy="939524"/>
          </a:xfrm>
        </p:grpSpPr>
        <p:sp>
          <p:nvSpPr>
            <p:cNvPr id="10" name="Freeform 5"/>
            <p:cNvSpPr/>
            <p:nvPr>
              <p:custDataLst>
                <p:tags r:id="rId2"/>
              </p:custDataLst>
            </p:nvPr>
          </p:nvSpPr>
          <p:spPr>
            <a:xfrm>
              <a:off x="10093002" y="6026500"/>
              <a:ext cx="1561485" cy="831411"/>
            </a:xfrm>
            <a:custGeom>
              <a:avLst/>
              <a:gdLst>
                <a:gd name="connsiteX0" fmla="*/ 624912 w 1561485"/>
                <a:gd name="connsiteY0" fmla="*/ 398 h 831411"/>
                <a:gd name="connsiteX1" fmla="*/ 1073442 w 1561485"/>
                <a:gd name="connsiteY1" fmla="*/ 225092 h 831411"/>
                <a:gd name="connsiteX2" fmla="*/ 1561485 w 1561485"/>
                <a:gd name="connsiteY2" fmla="*/ 831411 h 831411"/>
                <a:gd name="connsiteX3" fmla="*/ 47694 w 1561485"/>
                <a:gd name="connsiteY3" fmla="*/ 831351 h 831411"/>
                <a:gd name="connsiteX4" fmla="*/ 23050 w 1561485"/>
                <a:gd name="connsiteY4" fmla="*/ 769062 h 831411"/>
                <a:gd name="connsiteX5" fmla="*/ 225049 w 1561485"/>
                <a:gd name="connsiteY5" fmla="*/ 133364 h 831411"/>
                <a:gd name="connsiteX6" fmla="*/ 552466 w 1561485"/>
                <a:gd name="connsiteY6" fmla="*/ 2110 h 831411"/>
                <a:gd name="connsiteX7" fmla="*/ 624912 w 1561485"/>
                <a:gd name="connsiteY7" fmla="*/ 398 h 83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1485" h="831411">
                  <a:moveTo>
                    <a:pt x="624912" y="398"/>
                  </a:moveTo>
                  <a:cubicBezTo>
                    <a:pt x="793782" y="6503"/>
                    <a:pt x="959160" y="83116"/>
                    <a:pt x="1073442" y="225092"/>
                  </a:cubicBezTo>
                  <a:lnTo>
                    <a:pt x="1561485" y="831411"/>
                  </a:lnTo>
                  <a:lnTo>
                    <a:pt x="47694" y="831351"/>
                  </a:lnTo>
                  <a:lnTo>
                    <a:pt x="23050" y="769062"/>
                  </a:lnTo>
                  <a:cubicBezTo>
                    <a:pt x="-41398" y="542916"/>
                    <a:pt x="30360" y="290077"/>
                    <a:pt x="225049" y="133364"/>
                  </a:cubicBezTo>
                  <a:cubicBezTo>
                    <a:pt x="322396" y="55008"/>
                    <a:pt x="436650" y="11811"/>
                    <a:pt x="552466" y="2110"/>
                  </a:cubicBezTo>
                  <a:cubicBezTo>
                    <a:pt x="576592" y="90"/>
                    <a:pt x="600789" y="-477"/>
                    <a:pt x="624912" y="39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kumimoji="1"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Freeform 6"/>
            <p:cNvSpPr/>
            <p:nvPr>
              <p:custDataLst>
                <p:tags r:id="rId3"/>
              </p:custDataLst>
            </p:nvPr>
          </p:nvSpPr>
          <p:spPr>
            <a:xfrm>
              <a:off x="11384870" y="5918505"/>
              <a:ext cx="831457" cy="939524"/>
            </a:xfrm>
            <a:custGeom>
              <a:avLst/>
              <a:gdLst>
                <a:gd name="connsiteX0" fmla="*/ 308457 w 831457"/>
                <a:gd name="connsiteY0" fmla="*/ 1184 h 939524"/>
                <a:gd name="connsiteX1" fmla="*/ 599262 w 831457"/>
                <a:gd name="connsiteY1" fmla="*/ 125599 h 939524"/>
                <a:gd name="connsiteX2" fmla="*/ 831457 w 831457"/>
                <a:gd name="connsiteY2" fmla="*/ 414067 h 939524"/>
                <a:gd name="connsiteX3" fmla="*/ 831389 w 831457"/>
                <a:gd name="connsiteY3" fmla="*/ 939466 h 939524"/>
                <a:gd name="connsiteX4" fmla="*/ 389533 w 831457"/>
                <a:gd name="connsiteY4" fmla="*/ 939524 h 939524"/>
                <a:gd name="connsiteX5" fmla="*/ 74427 w 831457"/>
                <a:gd name="connsiteY5" fmla="*/ 548052 h 939524"/>
                <a:gd name="connsiteX6" fmla="*/ 125673 w 831457"/>
                <a:gd name="connsiteY6" fmla="*/ 74477 h 939524"/>
                <a:gd name="connsiteX7" fmla="*/ 308457 w 831457"/>
                <a:gd name="connsiteY7" fmla="*/ 1184 h 93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1457" h="939524">
                  <a:moveTo>
                    <a:pt x="308457" y="1184"/>
                  </a:moveTo>
                  <a:cubicBezTo>
                    <a:pt x="416210" y="-7859"/>
                    <a:pt x="526370" y="35043"/>
                    <a:pt x="599262" y="125599"/>
                  </a:cubicBezTo>
                  <a:lnTo>
                    <a:pt x="831457" y="414067"/>
                  </a:lnTo>
                  <a:lnTo>
                    <a:pt x="831389" y="939466"/>
                  </a:lnTo>
                  <a:lnTo>
                    <a:pt x="389533" y="939524"/>
                  </a:lnTo>
                  <a:lnTo>
                    <a:pt x="74427" y="548052"/>
                  </a:lnTo>
                  <a:cubicBezTo>
                    <a:pt x="-42199" y="403162"/>
                    <a:pt x="-19256" y="191135"/>
                    <a:pt x="125673" y="74477"/>
                  </a:cubicBezTo>
                  <a:cubicBezTo>
                    <a:pt x="180021" y="30730"/>
                    <a:pt x="243805" y="6607"/>
                    <a:pt x="308457" y="1184"/>
                  </a:cubicBez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kumimoji="1"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02" name="图片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7487920" y="3594100"/>
            <a:ext cx="4704080" cy="3131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5"/>
          <a:stretch>
            <a:fillRect/>
          </a:stretch>
        </p:blipFill>
        <p:spPr>
          <a:xfrm>
            <a:off x="902970" y="3006090"/>
            <a:ext cx="4892040" cy="354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6"/>
          <a:stretch>
            <a:fillRect/>
          </a:stretch>
        </p:blipFill>
        <p:spPr>
          <a:xfrm>
            <a:off x="6676390" y="168275"/>
            <a:ext cx="4750435" cy="31470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/>
        </p:nvSpPr>
        <p:spPr>
          <a:xfrm>
            <a:off x="611575" y="449015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防火灾安全教育</a:t>
            </a:r>
            <a:endParaRPr lang="zh-CN" altLang="en-US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165" y="1621790"/>
            <a:ext cx="60813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上海商学院宿舍区火灾 4名大学生跳楼身亡！</a:t>
            </a:r>
            <a:endParaRPr lang="zh-CN" altLang="en-US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1"/>
            </p:custDataLst>
          </p:nvPr>
        </p:nvGrpSpPr>
        <p:grpSpPr>
          <a:xfrm>
            <a:off x="10093002" y="5918505"/>
            <a:ext cx="2123325" cy="939524"/>
            <a:chOff x="10093002" y="5918505"/>
            <a:chExt cx="2123325" cy="939524"/>
          </a:xfrm>
        </p:grpSpPr>
        <p:sp>
          <p:nvSpPr>
            <p:cNvPr id="10" name="Freeform 5"/>
            <p:cNvSpPr/>
            <p:nvPr>
              <p:custDataLst>
                <p:tags r:id="rId2"/>
              </p:custDataLst>
            </p:nvPr>
          </p:nvSpPr>
          <p:spPr>
            <a:xfrm>
              <a:off x="10093002" y="6026500"/>
              <a:ext cx="1561485" cy="831411"/>
            </a:xfrm>
            <a:custGeom>
              <a:avLst/>
              <a:gdLst>
                <a:gd name="connsiteX0" fmla="*/ 624912 w 1561485"/>
                <a:gd name="connsiteY0" fmla="*/ 398 h 831411"/>
                <a:gd name="connsiteX1" fmla="*/ 1073442 w 1561485"/>
                <a:gd name="connsiteY1" fmla="*/ 225092 h 831411"/>
                <a:gd name="connsiteX2" fmla="*/ 1561485 w 1561485"/>
                <a:gd name="connsiteY2" fmla="*/ 831411 h 831411"/>
                <a:gd name="connsiteX3" fmla="*/ 47694 w 1561485"/>
                <a:gd name="connsiteY3" fmla="*/ 831351 h 831411"/>
                <a:gd name="connsiteX4" fmla="*/ 23050 w 1561485"/>
                <a:gd name="connsiteY4" fmla="*/ 769062 h 831411"/>
                <a:gd name="connsiteX5" fmla="*/ 225049 w 1561485"/>
                <a:gd name="connsiteY5" fmla="*/ 133364 h 831411"/>
                <a:gd name="connsiteX6" fmla="*/ 552466 w 1561485"/>
                <a:gd name="connsiteY6" fmla="*/ 2110 h 831411"/>
                <a:gd name="connsiteX7" fmla="*/ 624912 w 1561485"/>
                <a:gd name="connsiteY7" fmla="*/ 398 h 83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1485" h="831411">
                  <a:moveTo>
                    <a:pt x="624912" y="398"/>
                  </a:moveTo>
                  <a:cubicBezTo>
                    <a:pt x="793782" y="6503"/>
                    <a:pt x="959160" y="83116"/>
                    <a:pt x="1073442" y="225092"/>
                  </a:cubicBezTo>
                  <a:lnTo>
                    <a:pt x="1561485" y="831411"/>
                  </a:lnTo>
                  <a:lnTo>
                    <a:pt x="47694" y="831351"/>
                  </a:lnTo>
                  <a:lnTo>
                    <a:pt x="23050" y="769062"/>
                  </a:lnTo>
                  <a:cubicBezTo>
                    <a:pt x="-41398" y="542916"/>
                    <a:pt x="30360" y="290077"/>
                    <a:pt x="225049" y="133364"/>
                  </a:cubicBezTo>
                  <a:cubicBezTo>
                    <a:pt x="322396" y="55008"/>
                    <a:pt x="436650" y="11811"/>
                    <a:pt x="552466" y="2110"/>
                  </a:cubicBezTo>
                  <a:cubicBezTo>
                    <a:pt x="576592" y="90"/>
                    <a:pt x="600789" y="-477"/>
                    <a:pt x="624912" y="39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kumimoji="1"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Freeform 6"/>
            <p:cNvSpPr/>
            <p:nvPr>
              <p:custDataLst>
                <p:tags r:id="rId3"/>
              </p:custDataLst>
            </p:nvPr>
          </p:nvSpPr>
          <p:spPr>
            <a:xfrm>
              <a:off x="11384870" y="5918505"/>
              <a:ext cx="831457" cy="939524"/>
            </a:xfrm>
            <a:custGeom>
              <a:avLst/>
              <a:gdLst>
                <a:gd name="connsiteX0" fmla="*/ 308457 w 831457"/>
                <a:gd name="connsiteY0" fmla="*/ 1184 h 939524"/>
                <a:gd name="connsiteX1" fmla="*/ 599262 w 831457"/>
                <a:gd name="connsiteY1" fmla="*/ 125599 h 939524"/>
                <a:gd name="connsiteX2" fmla="*/ 831457 w 831457"/>
                <a:gd name="connsiteY2" fmla="*/ 414067 h 939524"/>
                <a:gd name="connsiteX3" fmla="*/ 831389 w 831457"/>
                <a:gd name="connsiteY3" fmla="*/ 939466 h 939524"/>
                <a:gd name="connsiteX4" fmla="*/ 389533 w 831457"/>
                <a:gd name="connsiteY4" fmla="*/ 939524 h 939524"/>
                <a:gd name="connsiteX5" fmla="*/ 74427 w 831457"/>
                <a:gd name="connsiteY5" fmla="*/ 548052 h 939524"/>
                <a:gd name="connsiteX6" fmla="*/ 125673 w 831457"/>
                <a:gd name="connsiteY6" fmla="*/ 74477 h 939524"/>
                <a:gd name="connsiteX7" fmla="*/ 308457 w 831457"/>
                <a:gd name="connsiteY7" fmla="*/ 1184 h 93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1457" h="939524">
                  <a:moveTo>
                    <a:pt x="308457" y="1184"/>
                  </a:moveTo>
                  <a:cubicBezTo>
                    <a:pt x="416210" y="-7859"/>
                    <a:pt x="526370" y="35043"/>
                    <a:pt x="599262" y="125599"/>
                  </a:cubicBezTo>
                  <a:lnTo>
                    <a:pt x="831457" y="414067"/>
                  </a:lnTo>
                  <a:lnTo>
                    <a:pt x="831389" y="939466"/>
                  </a:lnTo>
                  <a:lnTo>
                    <a:pt x="389533" y="939524"/>
                  </a:lnTo>
                  <a:lnTo>
                    <a:pt x="74427" y="548052"/>
                  </a:lnTo>
                  <a:cubicBezTo>
                    <a:pt x="-42199" y="403162"/>
                    <a:pt x="-19256" y="191135"/>
                    <a:pt x="125673" y="74477"/>
                  </a:cubicBezTo>
                  <a:cubicBezTo>
                    <a:pt x="180021" y="30730"/>
                    <a:pt x="243805" y="6607"/>
                    <a:pt x="308457" y="1184"/>
                  </a:cubicBez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kumimoji="1"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/>
        </p:nvSpPr>
        <p:spPr>
          <a:xfrm>
            <a:off x="611575" y="449015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防火灾安全教育</a:t>
            </a:r>
            <a:endParaRPr lang="zh-CN" altLang="en-US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302895" y="1154430"/>
            <a:ext cx="5174615" cy="2801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5"/>
          <a:stretch>
            <a:fillRect/>
          </a:stretch>
        </p:blipFill>
        <p:spPr>
          <a:xfrm>
            <a:off x="5620385" y="240030"/>
            <a:ext cx="6571615" cy="3648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/>
        </p:nvPicPr>
        <p:blipFill>
          <a:blip r:embed="rId6"/>
          <a:stretch>
            <a:fillRect/>
          </a:stretch>
        </p:blipFill>
        <p:spPr>
          <a:xfrm>
            <a:off x="2804160" y="4026535"/>
            <a:ext cx="6337935" cy="28314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1"/>
            </p:custDataLst>
          </p:nvPr>
        </p:nvGrpSpPr>
        <p:grpSpPr>
          <a:xfrm>
            <a:off x="10093002" y="5918505"/>
            <a:ext cx="2123325" cy="939524"/>
            <a:chOff x="10093002" y="5918505"/>
            <a:chExt cx="2123325" cy="939524"/>
          </a:xfrm>
        </p:grpSpPr>
        <p:sp>
          <p:nvSpPr>
            <p:cNvPr id="10" name="Freeform 5"/>
            <p:cNvSpPr/>
            <p:nvPr>
              <p:custDataLst>
                <p:tags r:id="rId2"/>
              </p:custDataLst>
            </p:nvPr>
          </p:nvSpPr>
          <p:spPr>
            <a:xfrm>
              <a:off x="10093002" y="6026500"/>
              <a:ext cx="1561485" cy="831411"/>
            </a:xfrm>
            <a:custGeom>
              <a:avLst/>
              <a:gdLst>
                <a:gd name="connsiteX0" fmla="*/ 624912 w 1561485"/>
                <a:gd name="connsiteY0" fmla="*/ 398 h 831411"/>
                <a:gd name="connsiteX1" fmla="*/ 1073442 w 1561485"/>
                <a:gd name="connsiteY1" fmla="*/ 225092 h 831411"/>
                <a:gd name="connsiteX2" fmla="*/ 1561485 w 1561485"/>
                <a:gd name="connsiteY2" fmla="*/ 831411 h 831411"/>
                <a:gd name="connsiteX3" fmla="*/ 47694 w 1561485"/>
                <a:gd name="connsiteY3" fmla="*/ 831351 h 831411"/>
                <a:gd name="connsiteX4" fmla="*/ 23050 w 1561485"/>
                <a:gd name="connsiteY4" fmla="*/ 769062 h 831411"/>
                <a:gd name="connsiteX5" fmla="*/ 225049 w 1561485"/>
                <a:gd name="connsiteY5" fmla="*/ 133364 h 831411"/>
                <a:gd name="connsiteX6" fmla="*/ 552466 w 1561485"/>
                <a:gd name="connsiteY6" fmla="*/ 2110 h 831411"/>
                <a:gd name="connsiteX7" fmla="*/ 624912 w 1561485"/>
                <a:gd name="connsiteY7" fmla="*/ 398 h 83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1485" h="831411">
                  <a:moveTo>
                    <a:pt x="624912" y="398"/>
                  </a:moveTo>
                  <a:cubicBezTo>
                    <a:pt x="793782" y="6503"/>
                    <a:pt x="959160" y="83116"/>
                    <a:pt x="1073442" y="225092"/>
                  </a:cubicBezTo>
                  <a:lnTo>
                    <a:pt x="1561485" y="831411"/>
                  </a:lnTo>
                  <a:lnTo>
                    <a:pt x="47694" y="831351"/>
                  </a:lnTo>
                  <a:lnTo>
                    <a:pt x="23050" y="769062"/>
                  </a:lnTo>
                  <a:cubicBezTo>
                    <a:pt x="-41398" y="542916"/>
                    <a:pt x="30360" y="290077"/>
                    <a:pt x="225049" y="133364"/>
                  </a:cubicBezTo>
                  <a:cubicBezTo>
                    <a:pt x="322396" y="55008"/>
                    <a:pt x="436650" y="11811"/>
                    <a:pt x="552466" y="2110"/>
                  </a:cubicBezTo>
                  <a:cubicBezTo>
                    <a:pt x="576592" y="90"/>
                    <a:pt x="600789" y="-477"/>
                    <a:pt x="624912" y="39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kumimoji="1"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Freeform 6"/>
            <p:cNvSpPr/>
            <p:nvPr>
              <p:custDataLst>
                <p:tags r:id="rId3"/>
              </p:custDataLst>
            </p:nvPr>
          </p:nvSpPr>
          <p:spPr>
            <a:xfrm>
              <a:off x="11384870" y="5918505"/>
              <a:ext cx="831457" cy="939524"/>
            </a:xfrm>
            <a:custGeom>
              <a:avLst/>
              <a:gdLst>
                <a:gd name="connsiteX0" fmla="*/ 308457 w 831457"/>
                <a:gd name="connsiteY0" fmla="*/ 1184 h 939524"/>
                <a:gd name="connsiteX1" fmla="*/ 599262 w 831457"/>
                <a:gd name="connsiteY1" fmla="*/ 125599 h 939524"/>
                <a:gd name="connsiteX2" fmla="*/ 831457 w 831457"/>
                <a:gd name="connsiteY2" fmla="*/ 414067 h 939524"/>
                <a:gd name="connsiteX3" fmla="*/ 831389 w 831457"/>
                <a:gd name="connsiteY3" fmla="*/ 939466 h 939524"/>
                <a:gd name="connsiteX4" fmla="*/ 389533 w 831457"/>
                <a:gd name="connsiteY4" fmla="*/ 939524 h 939524"/>
                <a:gd name="connsiteX5" fmla="*/ 74427 w 831457"/>
                <a:gd name="connsiteY5" fmla="*/ 548052 h 939524"/>
                <a:gd name="connsiteX6" fmla="*/ 125673 w 831457"/>
                <a:gd name="connsiteY6" fmla="*/ 74477 h 939524"/>
                <a:gd name="connsiteX7" fmla="*/ 308457 w 831457"/>
                <a:gd name="connsiteY7" fmla="*/ 1184 h 93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1457" h="939524">
                  <a:moveTo>
                    <a:pt x="308457" y="1184"/>
                  </a:moveTo>
                  <a:cubicBezTo>
                    <a:pt x="416210" y="-7859"/>
                    <a:pt x="526370" y="35043"/>
                    <a:pt x="599262" y="125599"/>
                  </a:cubicBezTo>
                  <a:lnTo>
                    <a:pt x="831457" y="414067"/>
                  </a:lnTo>
                  <a:lnTo>
                    <a:pt x="831389" y="939466"/>
                  </a:lnTo>
                  <a:lnTo>
                    <a:pt x="389533" y="939524"/>
                  </a:lnTo>
                  <a:lnTo>
                    <a:pt x="74427" y="548052"/>
                  </a:lnTo>
                  <a:cubicBezTo>
                    <a:pt x="-42199" y="403162"/>
                    <a:pt x="-19256" y="191135"/>
                    <a:pt x="125673" y="74477"/>
                  </a:cubicBezTo>
                  <a:cubicBezTo>
                    <a:pt x="180021" y="30730"/>
                    <a:pt x="243805" y="6607"/>
                    <a:pt x="308457" y="1184"/>
                  </a:cubicBez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kumimoji="1"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551555" y="1043305"/>
            <a:ext cx="3971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消防安全意识淡薄</a:t>
            </a:r>
            <a:endParaRPr lang="zh-CN" altLang="en-US" sz="36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2944495" y="2567940"/>
            <a:ext cx="5931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对存在的安全隐患毫无察觉</a:t>
            </a:r>
            <a:endParaRPr lang="zh-CN" altLang="en-US" sz="3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2814955" y="4040505"/>
            <a:ext cx="5186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违反消防操作规章</a:t>
            </a:r>
            <a:endParaRPr lang="zh-CN" altLang="en-US" sz="3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3120390" y="5414010"/>
            <a:ext cx="5413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缺乏必要的自防自救能力</a:t>
            </a:r>
            <a:endParaRPr lang="zh-CN" altLang="en-US" sz="3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5" name="图片 114"/>
          <p:cNvPicPr/>
          <p:nvPr/>
        </p:nvPicPr>
        <p:blipFill>
          <a:blip r:embed="rId7"/>
          <a:srcRect l="34443" t="68740" r="33975"/>
          <a:stretch>
            <a:fillRect/>
          </a:stretch>
        </p:blipFill>
        <p:spPr>
          <a:xfrm>
            <a:off x="1568450" y="149860"/>
            <a:ext cx="2053590" cy="2032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图片 112"/>
          <p:cNvPicPr/>
          <p:nvPr/>
        </p:nvPicPr>
        <p:blipFill>
          <a:blip r:embed="rId7"/>
          <a:srcRect l="70869" t="37363" b="31846"/>
          <a:stretch>
            <a:fillRect/>
          </a:stretch>
        </p:blipFill>
        <p:spPr>
          <a:xfrm>
            <a:off x="9090660" y="1889125"/>
            <a:ext cx="1894205" cy="2002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" name="图片 111"/>
          <p:cNvPicPr/>
          <p:nvPr/>
        </p:nvPicPr>
        <p:blipFill>
          <a:blip r:embed="rId7"/>
          <a:srcRect l="33369" t="32451" r="31377" b="32461"/>
          <a:stretch>
            <a:fillRect/>
          </a:stretch>
        </p:blipFill>
        <p:spPr>
          <a:xfrm>
            <a:off x="770890" y="3213100"/>
            <a:ext cx="2044065" cy="2122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图片 110"/>
          <p:cNvPicPr/>
          <p:nvPr/>
        </p:nvPicPr>
        <p:blipFill>
          <a:blip r:embed="rId7"/>
          <a:srcRect t="30459" r="67656" b="35049"/>
          <a:stretch>
            <a:fillRect/>
          </a:stretch>
        </p:blipFill>
        <p:spPr>
          <a:xfrm>
            <a:off x="8682355" y="4536440"/>
            <a:ext cx="1904365" cy="200279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1"/>
            </p:custDataLst>
          </p:nvPr>
        </p:nvGrpSpPr>
        <p:grpSpPr>
          <a:xfrm>
            <a:off x="10093002" y="5918505"/>
            <a:ext cx="2123325" cy="939524"/>
            <a:chOff x="10093002" y="5918505"/>
            <a:chExt cx="2123325" cy="939524"/>
          </a:xfrm>
        </p:grpSpPr>
        <p:sp>
          <p:nvSpPr>
            <p:cNvPr id="10" name="Freeform 5"/>
            <p:cNvSpPr/>
            <p:nvPr>
              <p:custDataLst>
                <p:tags r:id="rId2"/>
              </p:custDataLst>
            </p:nvPr>
          </p:nvSpPr>
          <p:spPr>
            <a:xfrm>
              <a:off x="10093002" y="6026500"/>
              <a:ext cx="1561485" cy="831411"/>
            </a:xfrm>
            <a:custGeom>
              <a:avLst/>
              <a:gdLst>
                <a:gd name="connsiteX0" fmla="*/ 624912 w 1561485"/>
                <a:gd name="connsiteY0" fmla="*/ 398 h 831411"/>
                <a:gd name="connsiteX1" fmla="*/ 1073442 w 1561485"/>
                <a:gd name="connsiteY1" fmla="*/ 225092 h 831411"/>
                <a:gd name="connsiteX2" fmla="*/ 1561485 w 1561485"/>
                <a:gd name="connsiteY2" fmla="*/ 831411 h 831411"/>
                <a:gd name="connsiteX3" fmla="*/ 47694 w 1561485"/>
                <a:gd name="connsiteY3" fmla="*/ 831351 h 831411"/>
                <a:gd name="connsiteX4" fmla="*/ 23050 w 1561485"/>
                <a:gd name="connsiteY4" fmla="*/ 769062 h 831411"/>
                <a:gd name="connsiteX5" fmla="*/ 225049 w 1561485"/>
                <a:gd name="connsiteY5" fmla="*/ 133364 h 831411"/>
                <a:gd name="connsiteX6" fmla="*/ 552466 w 1561485"/>
                <a:gd name="connsiteY6" fmla="*/ 2110 h 831411"/>
                <a:gd name="connsiteX7" fmla="*/ 624912 w 1561485"/>
                <a:gd name="connsiteY7" fmla="*/ 398 h 83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1485" h="831411">
                  <a:moveTo>
                    <a:pt x="624912" y="398"/>
                  </a:moveTo>
                  <a:cubicBezTo>
                    <a:pt x="793782" y="6503"/>
                    <a:pt x="959160" y="83116"/>
                    <a:pt x="1073442" y="225092"/>
                  </a:cubicBezTo>
                  <a:lnTo>
                    <a:pt x="1561485" y="831411"/>
                  </a:lnTo>
                  <a:lnTo>
                    <a:pt x="47694" y="831351"/>
                  </a:lnTo>
                  <a:lnTo>
                    <a:pt x="23050" y="769062"/>
                  </a:lnTo>
                  <a:cubicBezTo>
                    <a:pt x="-41398" y="542916"/>
                    <a:pt x="30360" y="290077"/>
                    <a:pt x="225049" y="133364"/>
                  </a:cubicBezTo>
                  <a:cubicBezTo>
                    <a:pt x="322396" y="55008"/>
                    <a:pt x="436650" y="11811"/>
                    <a:pt x="552466" y="2110"/>
                  </a:cubicBezTo>
                  <a:cubicBezTo>
                    <a:pt x="576592" y="90"/>
                    <a:pt x="600789" y="-477"/>
                    <a:pt x="624912" y="39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kumimoji="1"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Freeform 6"/>
            <p:cNvSpPr/>
            <p:nvPr>
              <p:custDataLst>
                <p:tags r:id="rId3"/>
              </p:custDataLst>
            </p:nvPr>
          </p:nvSpPr>
          <p:spPr>
            <a:xfrm>
              <a:off x="11384870" y="5918505"/>
              <a:ext cx="831457" cy="939524"/>
            </a:xfrm>
            <a:custGeom>
              <a:avLst/>
              <a:gdLst>
                <a:gd name="connsiteX0" fmla="*/ 308457 w 831457"/>
                <a:gd name="connsiteY0" fmla="*/ 1184 h 939524"/>
                <a:gd name="connsiteX1" fmla="*/ 599262 w 831457"/>
                <a:gd name="connsiteY1" fmla="*/ 125599 h 939524"/>
                <a:gd name="connsiteX2" fmla="*/ 831457 w 831457"/>
                <a:gd name="connsiteY2" fmla="*/ 414067 h 939524"/>
                <a:gd name="connsiteX3" fmla="*/ 831389 w 831457"/>
                <a:gd name="connsiteY3" fmla="*/ 939466 h 939524"/>
                <a:gd name="connsiteX4" fmla="*/ 389533 w 831457"/>
                <a:gd name="connsiteY4" fmla="*/ 939524 h 939524"/>
                <a:gd name="connsiteX5" fmla="*/ 74427 w 831457"/>
                <a:gd name="connsiteY5" fmla="*/ 548052 h 939524"/>
                <a:gd name="connsiteX6" fmla="*/ 125673 w 831457"/>
                <a:gd name="connsiteY6" fmla="*/ 74477 h 939524"/>
                <a:gd name="connsiteX7" fmla="*/ 308457 w 831457"/>
                <a:gd name="connsiteY7" fmla="*/ 1184 h 93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1457" h="939524">
                  <a:moveTo>
                    <a:pt x="308457" y="1184"/>
                  </a:moveTo>
                  <a:cubicBezTo>
                    <a:pt x="416210" y="-7859"/>
                    <a:pt x="526370" y="35043"/>
                    <a:pt x="599262" y="125599"/>
                  </a:cubicBezTo>
                  <a:lnTo>
                    <a:pt x="831457" y="414067"/>
                  </a:lnTo>
                  <a:lnTo>
                    <a:pt x="831389" y="939466"/>
                  </a:lnTo>
                  <a:lnTo>
                    <a:pt x="389533" y="939524"/>
                  </a:lnTo>
                  <a:lnTo>
                    <a:pt x="74427" y="548052"/>
                  </a:lnTo>
                  <a:cubicBezTo>
                    <a:pt x="-42199" y="403162"/>
                    <a:pt x="-19256" y="191135"/>
                    <a:pt x="125673" y="74477"/>
                  </a:cubicBezTo>
                  <a:cubicBezTo>
                    <a:pt x="180021" y="30730"/>
                    <a:pt x="243805" y="6607"/>
                    <a:pt x="308457" y="1184"/>
                  </a:cubicBez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kumimoji="1"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401570" y="2684780"/>
            <a:ext cx="82867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校园火灾发生的主要原因有？</a:t>
            </a:r>
            <a:endParaRPr lang="zh-CN" altLang="en-US" sz="48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4" name="图片 113"/>
          <p:cNvPicPr/>
          <p:nvPr/>
        </p:nvPicPr>
        <p:blipFill>
          <a:blip r:embed="rId4"/>
          <a:srcRect t="69492" r="76839" b="3333"/>
          <a:stretch>
            <a:fillRect/>
          </a:stretch>
        </p:blipFill>
        <p:spPr>
          <a:xfrm>
            <a:off x="0" y="410845"/>
            <a:ext cx="2499360" cy="300291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1"/>
            </p:custDataLst>
          </p:nvPr>
        </p:nvGrpSpPr>
        <p:grpSpPr>
          <a:xfrm>
            <a:off x="10093002" y="5918505"/>
            <a:ext cx="2123325" cy="939524"/>
            <a:chOff x="10093002" y="5918505"/>
            <a:chExt cx="2123325" cy="939524"/>
          </a:xfrm>
        </p:grpSpPr>
        <p:sp>
          <p:nvSpPr>
            <p:cNvPr id="10" name="Freeform 5"/>
            <p:cNvSpPr/>
            <p:nvPr>
              <p:custDataLst>
                <p:tags r:id="rId2"/>
              </p:custDataLst>
            </p:nvPr>
          </p:nvSpPr>
          <p:spPr>
            <a:xfrm>
              <a:off x="10093002" y="6026500"/>
              <a:ext cx="1561485" cy="831411"/>
            </a:xfrm>
            <a:custGeom>
              <a:avLst/>
              <a:gdLst>
                <a:gd name="connsiteX0" fmla="*/ 624912 w 1561485"/>
                <a:gd name="connsiteY0" fmla="*/ 398 h 831411"/>
                <a:gd name="connsiteX1" fmla="*/ 1073442 w 1561485"/>
                <a:gd name="connsiteY1" fmla="*/ 225092 h 831411"/>
                <a:gd name="connsiteX2" fmla="*/ 1561485 w 1561485"/>
                <a:gd name="connsiteY2" fmla="*/ 831411 h 831411"/>
                <a:gd name="connsiteX3" fmla="*/ 47694 w 1561485"/>
                <a:gd name="connsiteY3" fmla="*/ 831351 h 831411"/>
                <a:gd name="connsiteX4" fmla="*/ 23050 w 1561485"/>
                <a:gd name="connsiteY4" fmla="*/ 769062 h 831411"/>
                <a:gd name="connsiteX5" fmla="*/ 225049 w 1561485"/>
                <a:gd name="connsiteY5" fmla="*/ 133364 h 831411"/>
                <a:gd name="connsiteX6" fmla="*/ 552466 w 1561485"/>
                <a:gd name="connsiteY6" fmla="*/ 2110 h 831411"/>
                <a:gd name="connsiteX7" fmla="*/ 624912 w 1561485"/>
                <a:gd name="connsiteY7" fmla="*/ 398 h 83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1485" h="831411">
                  <a:moveTo>
                    <a:pt x="624912" y="398"/>
                  </a:moveTo>
                  <a:cubicBezTo>
                    <a:pt x="793782" y="6503"/>
                    <a:pt x="959160" y="83116"/>
                    <a:pt x="1073442" y="225092"/>
                  </a:cubicBezTo>
                  <a:lnTo>
                    <a:pt x="1561485" y="831411"/>
                  </a:lnTo>
                  <a:lnTo>
                    <a:pt x="47694" y="831351"/>
                  </a:lnTo>
                  <a:lnTo>
                    <a:pt x="23050" y="769062"/>
                  </a:lnTo>
                  <a:cubicBezTo>
                    <a:pt x="-41398" y="542916"/>
                    <a:pt x="30360" y="290077"/>
                    <a:pt x="225049" y="133364"/>
                  </a:cubicBezTo>
                  <a:cubicBezTo>
                    <a:pt x="322396" y="55008"/>
                    <a:pt x="436650" y="11811"/>
                    <a:pt x="552466" y="2110"/>
                  </a:cubicBezTo>
                  <a:cubicBezTo>
                    <a:pt x="576592" y="90"/>
                    <a:pt x="600789" y="-477"/>
                    <a:pt x="624912" y="39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kumimoji="1"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Freeform 6"/>
            <p:cNvSpPr/>
            <p:nvPr>
              <p:custDataLst>
                <p:tags r:id="rId3"/>
              </p:custDataLst>
            </p:nvPr>
          </p:nvSpPr>
          <p:spPr>
            <a:xfrm>
              <a:off x="11384870" y="5918505"/>
              <a:ext cx="831457" cy="939524"/>
            </a:xfrm>
            <a:custGeom>
              <a:avLst/>
              <a:gdLst>
                <a:gd name="connsiteX0" fmla="*/ 308457 w 831457"/>
                <a:gd name="connsiteY0" fmla="*/ 1184 h 939524"/>
                <a:gd name="connsiteX1" fmla="*/ 599262 w 831457"/>
                <a:gd name="connsiteY1" fmla="*/ 125599 h 939524"/>
                <a:gd name="connsiteX2" fmla="*/ 831457 w 831457"/>
                <a:gd name="connsiteY2" fmla="*/ 414067 h 939524"/>
                <a:gd name="connsiteX3" fmla="*/ 831389 w 831457"/>
                <a:gd name="connsiteY3" fmla="*/ 939466 h 939524"/>
                <a:gd name="connsiteX4" fmla="*/ 389533 w 831457"/>
                <a:gd name="connsiteY4" fmla="*/ 939524 h 939524"/>
                <a:gd name="connsiteX5" fmla="*/ 74427 w 831457"/>
                <a:gd name="connsiteY5" fmla="*/ 548052 h 939524"/>
                <a:gd name="connsiteX6" fmla="*/ 125673 w 831457"/>
                <a:gd name="connsiteY6" fmla="*/ 74477 h 939524"/>
                <a:gd name="connsiteX7" fmla="*/ 308457 w 831457"/>
                <a:gd name="connsiteY7" fmla="*/ 1184 h 93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1457" h="939524">
                  <a:moveTo>
                    <a:pt x="308457" y="1184"/>
                  </a:moveTo>
                  <a:cubicBezTo>
                    <a:pt x="416210" y="-7859"/>
                    <a:pt x="526370" y="35043"/>
                    <a:pt x="599262" y="125599"/>
                  </a:cubicBezTo>
                  <a:lnTo>
                    <a:pt x="831457" y="414067"/>
                  </a:lnTo>
                  <a:lnTo>
                    <a:pt x="831389" y="939466"/>
                  </a:lnTo>
                  <a:lnTo>
                    <a:pt x="389533" y="939524"/>
                  </a:lnTo>
                  <a:lnTo>
                    <a:pt x="74427" y="548052"/>
                  </a:lnTo>
                  <a:cubicBezTo>
                    <a:pt x="-42199" y="403162"/>
                    <a:pt x="-19256" y="191135"/>
                    <a:pt x="125673" y="74477"/>
                  </a:cubicBezTo>
                  <a:cubicBezTo>
                    <a:pt x="180021" y="30730"/>
                    <a:pt x="243805" y="6607"/>
                    <a:pt x="308457" y="1184"/>
                  </a:cubicBez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kumimoji="1"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0185" y="527050"/>
            <a:ext cx="61715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一、用火不慎，引发火灾。</a:t>
            </a:r>
            <a:endParaRPr lang="zh-CN" altLang="en-US" sz="40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7" name="图片 116"/>
          <p:cNvPicPr/>
          <p:nvPr/>
        </p:nvPicPr>
        <p:blipFill>
          <a:blip r:embed="rId4"/>
          <a:stretch>
            <a:fillRect/>
          </a:stretch>
        </p:blipFill>
        <p:spPr>
          <a:xfrm>
            <a:off x="2760345" y="4220210"/>
            <a:ext cx="3827145" cy="24739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" name="图片 118"/>
          <p:cNvPicPr/>
          <p:nvPr/>
        </p:nvPicPr>
        <p:blipFill>
          <a:blip r:embed="rId5"/>
          <a:stretch>
            <a:fillRect/>
          </a:stretch>
        </p:blipFill>
        <p:spPr>
          <a:xfrm>
            <a:off x="210185" y="1616710"/>
            <a:ext cx="3657600" cy="2669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图片 119"/>
          <p:cNvPicPr/>
          <p:nvPr/>
        </p:nvPicPr>
        <p:blipFill>
          <a:blip r:embed="rId6"/>
          <a:stretch>
            <a:fillRect/>
          </a:stretch>
        </p:blipFill>
        <p:spPr>
          <a:xfrm>
            <a:off x="6970395" y="4008120"/>
            <a:ext cx="3673475" cy="2480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" name="图片 120"/>
          <p:cNvPicPr/>
          <p:nvPr/>
        </p:nvPicPr>
        <p:blipFill>
          <a:blip r:embed="rId7"/>
          <a:stretch>
            <a:fillRect/>
          </a:stretch>
        </p:blipFill>
        <p:spPr>
          <a:xfrm>
            <a:off x="4758690" y="1314450"/>
            <a:ext cx="5300345" cy="2369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/>
          <p:nvPr/>
        </p:nvPicPr>
        <p:blipFill>
          <a:blip r:embed="rId8"/>
          <a:srcRect l="34443" t="68740" r="33975"/>
          <a:stretch>
            <a:fillRect/>
          </a:stretch>
        </p:blipFill>
        <p:spPr>
          <a:xfrm>
            <a:off x="10059035" y="1616710"/>
            <a:ext cx="1924050" cy="19208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1"/>
            </p:custDataLst>
          </p:nvPr>
        </p:nvGrpSpPr>
        <p:grpSpPr>
          <a:xfrm>
            <a:off x="10093002" y="5918505"/>
            <a:ext cx="2123325" cy="939524"/>
            <a:chOff x="10093002" y="5918505"/>
            <a:chExt cx="2123325" cy="939524"/>
          </a:xfrm>
        </p:grpSpPr>
        <p:sp>
          <p:nvSpPr>
            <p:cNvPr id="10" name="Freeform 5"/>
            <p:cNvSpPr/>
            <p:nvPr>
              <p:custDataLst>
                <p:tags r:id="rId2"/>
              </p:custDataLst>
            </p:nvPr>
          </p:nvSpPr>
          <p:spPr>
            <a:xfrm>
              <a:off x="10093002" y="6026500"/>
              <a:ext cx="1561485" cy="831411"/>
            </a:xfrm>
            <a:custGeom>
              <a:avLst/>
              <a:gdLst>
                <a:gd name="connsiteX0" fmla="*/ 624912 w 1561485"/>
                <a:gd name="connsiteY0" fmla="*/ 398 h 831411"/>
                <a:gd name="connsiteX1" fmla="*/ 1073442 w 1561485"/>
                <a:gd name="connsiteY1" fmla="*/ 225092 h 831411"/>
                <a:gd name="connsiteX2" fmla="*/ 1561485 w 1561485"/>
                <a:gd name="connsiteY2" fmla="*/ 831411 h 831411"/>
                <a:gd name="connsiteX3" fmla="*/ 47694 w 1561485"/>
                <a:gd name="connsiteY3" fmla="*/ 831351 h 831411"/>
                <a:gd name="connsiteX4" fmla="*/ 23050 w 1561485"/>
                <a:gd name="connsiteY4" fmla="*/ 769062 h 831411"/>
                <a:gd name="connsiteX5" fmla="*/ 225049 w 1561485"/>
                <a:gd name="connsiteY5" fmla="*/ 133364 h 831411"/>
                <a:gd name="connsiteX6" fmla="*/ 552466 w 1561485"/>
                <a:gd name="connsiteY6" fmla="*/ 2110 h 831411"/>
                <a:gd name="connsiteX7" fmla="*/ 624912 w 1561485"/>
                <a:gd name="connsiteY7" fmla="*/ 398 h 83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1485" h="831411">
                  <a:moveTo>
                    <a:pt x="624912" y="398"/>
                  </a:moveTo>
                  <a:cubicBezTo>
                    <a:pt x="793782" y="6503"/>
                    <a:pt x="959160" y="83116"/>
                    <a:pt x="1073442" y="225092"/>
                  </a:cubicBezTo>
                  <a:lnTo>
                    <a:pt x="1561485" y="831411"/>
                  </a:lnTo>
                  <a:lnTo>
                    <a:pt x="47694" y="831351"/>
                  </a:lnTo>
                  <a:lnTo>
                    <a:pt x="23050" y="769062"/>
                  </a:lnTo>
                  <a:cubicBezTo>
                    <a:pt x="-41398" y="542916"/>
                    <a:pt x="30360" y="290077"/>
                    <a:pt x="225049" y="133364"/>
                  </a:cubicBezTo>
                  <a:cubicBezTo>
                    <a:pt x="322396" y="55008"/>
                    <a:pt x="436650" y="11811"/>
                    <a:pt x="552466" y="2110"/>
                  </a:cubicBezTo>
                  <a:cubicBezTo>
                    <a:pt x="576592" y="90"/>
                    <a:pt x="600789" y="-477"/>
                    <a:pt x="624912" y="39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kumimoji="1"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Freeform 6"/>
            <p:cNvSpPr/>
            <p:nvPr>
              <p:custDataLst>
                <p:tags r:id="rId3"/>
              </p:custDataLst>
            </p:nvPr>
          </p:nvSpPr>
          <p:spPr>
            <a:xfrm>
              <a:off x="11384870" y="5918505"/>
              <a:ext cx="831457" cy="939524"/>
            </a:xfrm>
            <a:custGeom>
              <a:avLst/>
              <a:gdLst>
                <a:gd name="connsiteX0" fmla="*/ 308457 w 831457"/>
                <a:gd name="connsiteY0" fmla="*/ 1184 h 939524"/>
                <a:gd name="connsiteX1" fmla="*/ 599262 w 831457"/>
                <a:gd name="connsiteY1" fmla="*/ 125599 h 939524"/>
                <a:gd name="connsiteX2" fmla="*/ 831457 w 831457"/>
                <a:gd name="connsiteY2" fmla="*/ 414067 h 939524"/>
                <a:gd name="connsiteX3" fmla="*/ 831389 w 831457"/>
                <a:gd name="connsiteY3" fmla="*/ 939466 h 939524"/>
                <a:gd name="connsiteX4" fmla="*/ 389533 w 831457"/>
                <a:gd name="connsiteY4" fmla="*/ 939524 h 939524"/>
                <a:gd name="connsiteX5" fmla="*/ 74427 w 831457"/>
                <a:gd name="connsiteY5" fmla="*/ 548052 h 939524"/>
                <a:gd name="connsiteX6" fmla="*/ 125673 w 831457"/>
                <a:gd name="connsiteY6" fmla="*/ 74477 h 939524"/>
                <a:gd name="connsiteX7" fmla="*/ 308457 w 831457"/>
                <a:gd name="connsiteY7" fmla="*/ 1184 h 93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1457" h="939524">
                  <a:moveTo>
                    <a:pt x="308457" y="1184"/>
                  </a:moveTo>
                  <a:cubicBezTo>
                    <a:pt x="416210" y="-7859"/>
                    <a:pt x="526370" y="35043"/>
                    <a:pt x="599262" y="125599"/>
                  </a:cubicBezTo>
                  <a:lnTo>
                    <a:pt x="831457" y="414067"/>
                  </a:lnTo>
                  <a:lnTo>
                    <a:pt x="831389" y="939466"/>
                  </a:lnTo>
                  <a:lnTo>
                    <a:pt x="389533" y="939524"/>
                  </a:lnTo>
                  <a:lnTo>
                    <a:pt x="74427" y="548052"/>
                  </a:lnTo>
                  <a:cubicBezTo>
                    <a:pt x="-42199" y="403162"/>
                    <a:pt x="-19256" y="191135"/>
                    <a:pt x="125673" y="74477"/>
                  </a:cubicBezTo>
                  <a:cubicBezTo>
                    <a:pt x="180021" y="30730"/>
                    <a:pt x="243805" y="6607"/>
                    <a:pt x="308457" y="1184"/>
                  </a:cubicBez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kumimoji="1"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0185" y="527050"/>
            <a:ext cx="84137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二、用电不当，引起电气火灾。</a:t>
            </a:r>
            <a:endParaRPr lang="zh-CN" altLang="en-US" sz="40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2" name="图片 121"/>
          <p:cNvPicPr/>
          <p:nvPr/>
        </p:nvPicPr>
        <p:blipFill>
          <a:blip r:embed="rId4"/>
          <a:stretch>
            <a:fillRect/>
          </a:stretch>
        </p:blipFill>
        <p:spPr>
          <a:xfrm>
            <a:off x="1049020" y="1919605"/>
            <a:ext cx="5086350" cy="4140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cb20de9d099d739bd3c65bf88daf2d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440" y="1711960"/>
            <a:ext cx="4716145" cy="1955165"/>
          </a:xfrm>
          <a:prstGeom prst="rect">
            <a:avLst/>
          </a:prstGeom>
        </p:spPr>
      </p:pic>
      <p:pic>
        <p:nvPicPr>
          <p:cNvPr id="4" name="图片 3" descr="f6b19818ae7acf0eebc17a72690698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2440" y="4145280"/>
            <a:ext cx="4713605" cy="201803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3*i*4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UNIT_SHOW_EDIT_AREA_INDICATION" val="0"/>
  <p:tag name="KSO_WM_TEMPLATE_THUMBS_INDEX" val="1、4、7、8、10、11、12、13、15"/>
  <p:tag name="KSO_WM_TAG_VERSION" val="1.0"/>
  <p:tag name="KSO_WM_BEAUTIFY_FLAG" val="#wm#"/>
  <p:tag name="KSO_WM_TEMPLATE_CATEGORY" val="custom"/>
  <p:tag name="KSO_WM_TEMPLATE_INDEX" val="20202542"/>
  <p:tag name="KSO_WM_TEMPLATE_MASTER_TYPE" val="1"/>
</p:tagLst>
</file>

<file path=ppt/tags/tag233.xml><?xml version="1.0" encoding="utf-8"?>
<p:tagLst xmlns:p="http://schemas.openxmlformats.org/presentationml/2006/main">
  <p:tag name="KSO_WM_UNIT_ISCONTENTSTITLE" val="0"/>
  <p:tag name="KSO_WM_UNIT_PRESET_TEXT" val="创意极简PPT模板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2_1*a*1"/>
  <p:tag name="KSO_WM_TEMPLATE_CATEGORY" val="custom"/>
  <p:tag name="KSO_WM_TEMPLATE_INDEX" val="20202542"/>
  <p:tag name="KSO_WM_UNIT_LAYERLEVEL" val="1"/>
  <p:tag name="KSO_WM_TAG_VERSION" val="1.0"/>
  <p:tag name="KSO_WM_BEAUTIFY_FLAG" val="#wm#"/>
  <p:tag name="KSO_WM_UNIT_ISNUMDGMTITLE" val="0"/>
</p:tagLst>
</file>

<file path=ppt/tags/tag234.xml><?xml version="1.0" encoding="utf-8"?>
<p:tagLst xmlns:p="http://schemas.openxmlformats.org/presentationml/2006/main">
  <p:tag name="KSO_WM_TEMPLATE_THUMBS_INDEX" val="1、4、7、8、10、11、12、13、15"/>
  <p:tag name="KSO_WM_SLIDE_ID" val="custom20202542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2"/>
  <p:tag name="KSO_WM_SLIDE_LAYOUT" val="a_b"/>
  <p:tag name="KSO_WM_SLIDE_LAYOUT_CNT" val="1_2"/>
</p:tagLst>
</file>

<file path=ppt/tags/tag2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4337f097-4eaa-4867-bcd3-9a12461044e5}"/>
  <p:tag name="KSO_WM_UNIT_TYPE" val="i"/>
</p:tagLst>
</file>

<file path=ppt/tags/tag2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2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238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BTNRECT" val="8950*4853*721*721"/>
</p:tagLst>
</file>

<file path=ppt/tags/tag239.xml><?xml version="1.0" encoding="utf-8"?>
<p:tagLst xmlns:p="http://schemas.openxmlformats.org/presentationml/2006/main">
  <p:tag name="KSO_WM_SLIDE_ID" val="custom2020691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6915"/>
  <p:tag name="KSO_WM_SLIDE_LAYOUT" val="a_b_f"/>
  <p:tag name="KSO_WM_SLIDE_LAYOUT_CNT" val="1_1_1"/>
  <p:tag name="KSO_WM_TEMPLATE_MASTER_THUMB_INDEX" val="12"/>
  <p:tag name="KSO_WM_TEMPLATE_THUMBS_INDEX" val="1、4、7、8、10、11、12、13、15"/>
  <p:tag name="KSO_WM_SLIDE_BK_DARK_LIGHT" val="2"/>
  <p:tag name="KSO_WM_SLIDE_BACKGROUND_TYPE" val="general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3242e031-fa3c-4bd5-81aa-66e3314efb80}"/>
  <p:tag name="KSO_WM_UNIT_TYPE" val="i"/>
</p:tagLst>
</file>

<file path=ppt/tags/tag24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24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2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TEXT_SHADOW_SCHEMECOLOR_INDEX_BRIGHTNESS" val="0"/>
  <p:tag name="KSO_WM_UNIT_TEXT_SHADOW_SCHEMECOLOR_INDEX" val="1"/>
</p:tagLst>
</file>

<file path=ppt/tags/tag2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2"/>
  <p:tag name="KSO_WM_SLIDE_BACKGROUND_TYPE" val="general"/>
</p:tagLst>
</file>

<file path=ppt/tags/tag24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54a6e025-b9eb-4f84-b8c9-ca8a3656eef1}"/>
  <p:tag name="KSO_WM_UNIT_TYPE" val="i"/>
</p:tagLst>
</file>

<file path=ppt/tags/tag24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24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2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2"/>
  <p:tag name="KSO_WM_SLIDE_BACKGROUND_TYPE" val="general"/>
</p:tagLst>
</file>

<file path=ppt/tags/tag24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05b958b4-ad8a-4a0c-9297-ef7e42a81cfa}"/>
  <p:tag name="KSO_WM_UNIT_TYPE" val="i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25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2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2"/>
  <p:tag name="KSO_WM_SLIDE_BACKGROUND_TYPE" val="general"/>
</p:tagLst>
</file>

<file path=ppt/tags/tag25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45ac1971-0715-4f1c-881f-9adb84702cf7}"/>
  <p:tag name="KSO_WM_UNIT_TYPE" val="i"/>
</p:tagLst>
</file>

<file path=ppt/tags/tag25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25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2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2"/>
  <p:tag name="KSO_WM_SLIDE_BACKGROUND_TYPE" val="general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2f11641-52d4-4f83-acae-35dc84d480d2}"/>
  <p:tag name="KSO_WM_UNIT_TYPE" val="i"/>
</p:tagLst>
</file>

<file path=ppt/tags/tag2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2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2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2"/>
  <p:tag name="KSO_WM_SLIDE_BACKGROUND_TYPE" val="general"/>
</p:tagLst>
</file>

<file path=ppt/tags/tag2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e7cbf6d3-8736-4830-b0df-8e155ae02416}"/>
  <p:tag name="KSO_WM_UNIT_TYPE" val="i"/>
</p:tagLst>
</file>

<file path=ppt/tags/tag2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2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2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2"/>
  <p:tag name="KSO_WM_SLIDE_BACKGROUND_TYPE" val="general"/>
</p:tagLst>
</file>

<file path=ppt/tags/tag2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53f8ddea-a68d-4fe7-9f63-a2122f50e76a}"/>
  <p:tag name="KSO_WM_UNIT_TYPE" val="i"/>
</p:tagLst>
</file>

<file path=ppt/tags/tag2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2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2"/>
  <p:tag name="KSO_WM_SLIDE_BACKGROUND_TYPE" val="general"/>
</p:tagLst>
</file>

<file path=ppt/tags/tag272.xml><?xml version="1.0" encoding="utf-8"?>
<p:tagLst xmlns:p="http://schemas.openxmlformats.org/presentationml/2006/main">
  <p:tag name="KSO_WM_UNIT_PLACING_PICTURE_USER_VIEWPORT" val="{&quot;height&quot;:4524,&quot;width&quot;:4999}"/>
</p:tagLst>
</file>

<file path=ppt/tags/tag273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2_7*a*1"/>
  <p:tag name="KSO_WM_TEMPLATE_CATEGORY" val="custom"/>
  <p:tag name="KSO_WM_TEMPLATE_INDEX" val="20202542"/>
  <p:tag name="KSO_WM_UNIT_LAYERLEVEL" val="1"/>
  <p:tag name="KSO_WM_TAG_VERSION" val="1.0"/>
  <p:tag name="KSO_WM_BEAUTIFY_FLAG" val="#wm#"/>
  <p:tag name="KSO_WM_UNIT_ISNUMDGMTITLE" val="0"/>
</p:tagLst>
</file>

<file path=ppt/tags/tag274.xml><?xml version="1.0" encoding="utf-8"?>
<p:tagLst xmlns:p="http://schemas.openxmlformats.org/presentationml/2006/main">
  <p:tag name="KSO_WM_SLIDE_ID" val="custom20202542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542"/>
  <p:tag name="KSO_WM_SLIDE_LAYOUT" val="a_e"/>
  <p:tag name="KSO_WM_SLIDE_LAYOUT_CNT" val="1_1"/>
</p:tagLst>
</file>

<file path=ppt/tags/tag2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4d1cc4d7-4b69-4377-b58e-8d089266be94}"/>
  <p:tag name="KSO_WM_UNIT_TYPE" val="i"/>
</p:tagLst>
</file>

<file path=ppt/tags/tag2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2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2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2"/>
  <p:tag name="KSO_WM_SLIDE_BACKGROUND_TYPE" val="general"/>
</p:tagLst>
</file>

<file path=ppt/tags/tag2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4d1cc4d7-4b69-4377-b58e-8d089266be94}"/>
  <p:tag name="KSO_WM_UNIT_TYPE" val="i"/>
</p:tagLst>
</file>

<file path=ppt/tags/tag2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2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2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2"/>
  <p:tag name="KSO_WM_SLIDE_BACKGROUND_TYPE" val="general"/>
</p:tagLst>
</file>

<file path=ppt/tags/tag2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4d1cc4d7-4b69-4377-b58e-8d089266be94}"/>
  <p:tag name="KSO_WM_UNIT_TYPE" val="i"/>
</p:tagLst>
</file>

<file path=ppt/tags/tag29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29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2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2"/>
  <p:tag name="KSO_WM_SLIDE_BACKGROUND_TYPE" val="general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07.xml><?xml version="1.0" encoding="utf-8"?>
<p:tagLst xmlns:p="http://schemas.openxmlformats.org/presentationml/2006/main">
  <p:tag name="KSO_WM_UNIT_ISCONTENTSTITLE" val="0"/>
  <p:tag name="KSO_WM_UNIT_NOCLEAR" val="1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2_15*a*1"/>
  <p:tag name="KSO_WM_TEMPLATE_CATEGORY" val="custom"/>
  <p:tag name="KSO_WM_TEMPLATE_INDEX" val="20202542"/>
  <p:tag name="KSO_WM_UNIT_LAYERLEVEL" val="1"/>
  <p:tag name="KSO_WM_TAG_VERSION" val="1.0"/>
  <p:tag name="KSO_WM_BEAUTIFY_FLAG" val="#wm#"/>
  <p:tag name="KSO_WM_UNIT_PRESET_TEXT" val="THANKS"/>
  <p:tag name="KSO_WM_UNIT_ISNUMDGMTITLE" val="0"/>
</p:tagLst>
</file>

<file path=ppt/tags/tag308.xml><?xml version="1.0" encoding="utf-8"?>
<p:tagLst xmlns:p="http://schemas.openxmlformats.org/presentationml/2006/main">
  <p:tag name="KSO_WM_SLIDE_ID" val="custom20202542_15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542"/>
  <p:tag name="KSO_WM_SLIDE_LAYOUT" val="a"/>
  <p:tag name="KSO_WM_SLIDE_LAYOUT_CNT" val="1"/>
</p:tagLst>
</file>

<file path=ppt/tags/tag309.xml><?xml version="1.0" encoding="utf-8"?>
<p:tagLst xmlns:p="http://schemas.openxmlformats.org/presentationml/2006/main">
  <p:tag name="COMMONDATA" val="eyJoZGlkIjoiNmE1MTkzNTNjYThjZTU0ZGJkY2M1Yjc4Y2I3MDU5ZmIifQ==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8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DE45A"/>
      </a:accent1>
      <a:accent2>
        <a:srgbClr val="D9EC77"/>
      </a:accent2>
      <a:accent3>
        <a:srgbClr val="BBE39B"/>
      </a:accent3>
      <a:accent4>
        <a:srgbClr val="9CE0BC"/>
      </a:accent4>
      <a:accent5>
        <a:srgbClr val="78DFDB"/>
      </a:accent5>
      <a:accent6>
        <a:srgbClr val="5ADFFD"/>
      </a:accent6>
      <a:hlink>
        <a:srgbClr val="658BD5"/>
      </a:hlink>
      <a:folHlink>
        <a:srgbClr val="9F67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1208</Words>
  <Application>WPS 演示</Application>
  <PresentationFormat>宽屏</PresentationFormat>
  <Paragraphs>94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微软雅黑</vt:lpstr>
      <vt:lpstr>汉仪旗黑-85S</vt:lpstr>
      <vt:lpstr>黑体</vt:lpstr>
      <vt:lpstr>Viner Hand ITC</vt:lpstr>
      <vt:lpstr>汉仪旗黑-85S</vt:lpstr>
      <vt:lpstr>Arial Unicode MS</vt:lpstr>
      <vt:lpstr>Calibri</vt:lpstr>
      <vt:lpstr>Office 主题​​</vt:lpstr>
      <vt:lpstr>1_Office 主题​​</vt:lpstr>
      <vt:lpstr>防火灾安全教育</vt:lpstr>
      <vt:lpstr>PowerPoint 演示文稿</vt:lpstr>
      <vt:lpstr>防火灾安全教育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smile</cp:lastModifiedBy>
  <cp:revision>152</cp:revision>
  <dcterms:created xsi:type="dcterms:W3CDTF">2019-06-19T02:08:00Z</dcterms:created>
  <dcterms:modified xsi:type="dcterms:W3CDTF">2022-05-17T10:48:37Z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FCD2B0109307448896B89A9D97B48BC0</vt:lpwstr>
  </property>
</Properties>
</file>